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08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2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5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0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1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5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6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9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3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8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5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CCE2F-EFF2-CC41-989A-15A9D04F432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2FCC-DC85-194B-915C-241028362B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tboard 1 copy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5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tboard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9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tboard 1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0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91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</vt:vector>
  </TitlesOfParts>
  <Company>Inst. Adv. Nord. Bras. Educ. Assi. Social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Naassom Azevedo</dc:creator>
  <cp:lastModifiedBy>selena castelão rivas</cp:lastModifiedBy>
  <cp:revision>1</cp:revision>
  <dcterms:created xsi:type="dcterms:W3CDTF">2019-07-04T20:30:24Z</dcterms:created>
  <dcterms:modified xsi:type="dcterms:W3CDTF">2019-07-09T14:18:47Z</dcterms:modified>
</cp:coreProperties>
</file>