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4" r:id="rId6"/>
    <p:sldId id="262" r:id="rId7"/>
    <p:sldId id="263" r:id="rId8"/>
    <p:sldId id="260" r:id="rId9"/>
    <p:sldId id="265" r:id="rId10"/>
    <p:sldId id="267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DE2B1-4E26-4310-9E96-DEE06696D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4B3AB9-9390-4E0A-910D-F5CF3E114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90C74D-2753-49A6-A804-40A7E1DB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9E096B-1C70-49D5-A224-C9D7C4EE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04079-0F59-478A-92FF-270FC2C3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21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D0649-3B1E-4FCB-9289-C1ECA65B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C569EB-3949-4C57-A955-2138750DA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DBEC99-A5F7-4EE0-A235-B01A6DB9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A19F3A-23B3-48FA-83B0-CDBE5BBF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AAC229-486A-489A-BB4B-1A2F2B92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95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21385F-22F3-454A-B21B-5BE801A8E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9AAD59-0201-430A-A986-A4F4CA6F8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F98E15-D69C-4870-83C9-B5908930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C38A6C-B511-42D1-A2DE-D2B7B94F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F95207-B7C0-419C-9ACE-DC55ECC5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22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41327-B789-4974-BD4F-F3148D92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9539AD-ADB0-4813-ADDA-3EB568EE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D75767-DE0F-4A80-A2E3-6812DB0B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9353DC-4F0C-4F43-9B42-185C4FD6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85AE90-D584-4187-A1AB-6AD04DBC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3B01D-45DF-4A22-A716-81BE9611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2CF3F9-8FF4-4A09-BE54-0C8854AEA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2B607E-1719-4E34-AF59-98F8335E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1F1727-14D5-4548-BDA2-AE036F7C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AA673F-9C67-4CF3-BCC9-D59B750D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17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BB3D9-395A-48DB-941D-5385C4A0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343B70-BDA5-49EF-8136-7573F6F6D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6FE82B-3EA8-4FE0-8328-D9B9565D3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D2CF6B-7BC9-4256-9707-02FEA168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B5146C-97F6-4CD0-89A9-FA31C654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C3FAE2-3489-4EA7-B0E8-B04F81DF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2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D647B-46A6-42AC-972A-919FB264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8FA4D1-3012-4B76-82BB-44169ACE6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543EBE-1E92-4BF2-8D7C-423F407CA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F57649-37CC-4978-A53B-FC7784A11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980071-38C4-496B-92D1-5F9E8467C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B865040-EFA1-49FB-B417-CD65DEC0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1E6006F-1997-4463-898E-EB52C63B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70DDEB4-9327-4722-B393-E9C5B6F2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04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76986-F29A-49C4-83FB-9DF9777F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A39975-D327-4F86-91A0-E9E5EF9E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D31324-DFF9-4FAA-9737-FC6AACA2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11B541-10BD-4BFE-AAC2-3B6050D3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3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054AC4-E947-4BD7-8572-38FFA730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6401946-4788-4BA3-B5E0-1A4A09BB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9B91CC-4967-4441-A86B-C2B2F6F9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78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82E78-0D3D-4597-BB21-C02501A03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F90873-5953-4EFF-97EF-2347419E7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28DDF0-4764-4822-91E0-B5B1AA773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B98743-CFE9-4A49-BBA1-FFE70BA5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2A3364-AA4B-4236-BC50-1473B70F5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D54654-1560-4E3C-82A3-28388C9D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29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4E3A4-1000-4757-993A-4550788A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604C0A-3A6C-47AF-B6EF-726213159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F30AA7-EA53-4F5D-A4D6-DC54A1E36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945613-63DA-42ED-9A20-5834462C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13E9D4-87A7-4F38-82CF-A33C3ED2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BADAE8-5E4B-4E45-87CA-8CAD2E04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93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CB9097A-A2A1-4F1C-A841-90A34288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8824AE-16E1-41FB-ACFC-CD731B98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9DC0CA-D305-41FB-8DA7-33EF71EA8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2EDC-5950-41C1-839D-33E68F3AE5EA}" type="datetimeFigureOut">
              <a:rPr lang="pt-BR" smtClean="0"/>
              <a:t>23/01/2020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E2FCF4-4FA3-4DB3-9B0D-95494627C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520879-4B78-4B3A-B70C-8796E090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34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lego, comida&#10;&#10;Descrição gerada automaticamente">
            <a:extLst>
              <a:ext uri="{FF2B5EF4-FFF2-40B4-BE49-F238E27FC236}">
                <a16:creationId xmlns:a16="http://schemas.microsoft.com/office/drawing/2014/main" id="{5E11B933-185C-4806-8166-26F032E5D3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6" b="208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FAA70C3-2AD5-42D6-AC00-5977FEA4D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550F7DD-4C39-4ADD-BE3B-80B78AA2D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9" r="1" b="1"/>
          <a:stretch/>
        </p:blipFill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</p:spPr>
      </p:pic>
      <p:pic>
        <p:nvPicPr>
          <p:cNvPr id="3074" name="Picture 2" descr="Resultado de imagem para pessoas lendo png">
            <a:extLst>
              <a:ext uri="{FF2B5EF4-FFF2-40B4-BE49-F238E27FC236}">
                <a16:creationId xmlns:a16="http://schemas.microsoft.com/office/drawing/2014/main" id="{320DCA13-5984-45F6-B09C-1720638439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3" r="5388" b="-2"/>
          <a:stretch/>
        </p:blipFill>
        <p:spPr bwMode="auto">
          <a:xfrm>
            <a:off x="266700" y="360023"/>
            <a:ext cx="5342805" cy="4453168"/>
          </a:xfrm>
          <a:custGeom>
            <a:avLst/>
            <a:gdLst>
              <a:gd name="connsiteX0" fmla="*/ 343285 w 5846002"/>
              <a:gd name="connsiteY0" fmla="*/ 2953992 h 4872577"/>
              <a:gd name="connsiteX1" fmla="*/ 849063 w 5846002"/>
              <a:gd name="connsiteY1" fmla="*/ 2953992 h 4872577"/>
              <a:gd name="connsiteX2" fmla="*/ 926624 w 5846002"/>
              <a:gd name="connsiteY2" fmla="*/ 2999703 h 4872577"/>
              <a:gd name="connsiteX3" fmla="*/ 1180059 w 5846002"/>
              <a:gd name="connsiteY3" fmla="*/ 3436136 h 4872577"/>
              <a:gd name="connsiteX4" fmla="*/ 1180059 w 5846002"/>
              <a:gd name="connsiteY4" fmla="*/ 3525382 h 4872577"/>
              <a:gd name="connsiteX5" fmla="*/ 926624 w 5846002"/>
              <a:gd name="connsiteY5" fmla="*/ 3961814 h 4872577"/>
              <a:gd name="connsiteX6" fmla="*/ 849063 w 5846002"/>
              <a:gd name="connsiteY6" fmla="*/ 4007525 h 4872577"/>
              <a:gd name="connsiteX7" fmla="*/ 343285 w 5846002"/>
              <a:gd name="connsiteY7" fmla="*/ 4007525 h 4872577"/>
              <a:gd name="connsiteX8" fmla="*/ 264633 w 5846002"/>
              <a:gd name="connsiteY8" fmla="*/ 3961814 h 4872577"/>
              <a:gd name="connsiteX9" fmla="*/ 12290 w 5846002"/>
              <a:gd name="connsiteY9" fmla="*/ 3525382 h 4872577"/>
              <a:gd name="connsiteX10" fmla="*/ 12290 w 5846002"/>
              <a:gd name="connsiteY10" fmla="*/ 3436136 h 4872577"/>
              <a:gd name="connsiteX11" fmla="*/ 264633 w 5846002"/>
              <a:gd name="connsiteY11" fmla="*/ 2999703 h 4872577"/>
              <a:gd name="connsiteX12" fmla="*/ 343285 w 5846002"/>
              <a:gd name="connsiteY12" fmla="*/ 2953992 h 4872577"/>
              <a:gd name="connsiteX13" fmla="*/ 2353334 w 5846002"/>
              <a:gd name="connsiteY13" fmla="*/ 538808 h 4872577"/>
              <a:gd name="connsiteX14" fmla="*/ 2613403 w 5846002"/>
              <a:gd name="connsiteY14" fmla="*/ 538808 h 4872577"/>
              <a:gd name="connsiteX15" fmla="*/ 2643742 w 5846002"/>
              <a:gd name="connsiteY15" fmla="*/ 538808 h 4872577"/>
              <a:gd name="connsiteX16" fmla="*/ 2672692 w 5846002"/>
              <a:gd name="connsiteY16" fmla="*/ 588661 h 4872577"/>
              <a:gd name="connsiteX17" fmla="*/ 2814491 w 5846002"/>
              <a:gd name="connsiteY17" fmla="*/ 832849 h 4872577"/>
              <a:gd name="connsiteX18" fmla="*/ 2814491 w 5846002"/>
              <a:gd name="connsiteY18" fmla="*/ 969531 h 4872577"/>
              <a:gd name="connsiteX19" fmla="*/ 2426350 w 5846002"/>
              <a:gd name="connsiteY19" fmla="*/ 1637936 h 4872577"/>
              <a:gd name="connsiteX20" fmla="*/ 2307565 w 5846002"/>
              <a:gd name="connsiteY20" fmla="*/ 1707943 h 4872577"/>
              <a:gd name="connsiteX21" fmla="*/ 1532956 w 5846002"/>
              <a:gd name="connsiteY21" fmla="*/ 1707943 h 4872577"/>
              <a:gd name="connsiteX22" fmla="*/ 1496490 w 5846002"/>
              <a:gd name="connsiteY22" fmla="*/ 1703099 h 4872577"/>
              <a:gd name="connsiteX23" fmla="*/ 1471408 w 5846002"/>
              <a:gd name="connsiteY23" fmla="*/ 1692583 h 4872577"/>
              <a:gd name="connsiteX24" fmla="*/ 1486736 w 5846002"/>
              <a:gd name="connsiteY24" fmla="*/ 1666073 h 4872577"/>
              <a:gd name="connsiteX25" fmla="*/ 2029793 w 5846002"/>
              <a:gd name="connsiteY25" fmla="*/ 726844 h 4872577"/>
              <a:gd name="connsiteX26" fmla="*/ 2353334 w 5846002"/>
              <a:gd name="connsiteY26" fmla="*/ 538808 h 4872577"/>
              <a:gd name="connsiteX27" fmla="*/ 1487085 w 5846002"/>
              <a:gd name="connsiteY27" fmla="*/ 0 h 4872577"/>
              <a:gd name="connsiteX28" fmla="*/ 2360840 w 5846002"/>
              <a:gd name="connsiteY28" fmla="*/ 0 h 4872577"/>
              <a:gd name="connsiteX29" fmla="*/ 2494828 w 5846002"/>
              <a:gd name="connsiteY29" fmla="*/ 78969 h 4872577"/>
              <a:gd name="connsiteX30" fmla="*/ 2729665 w 5846002"/>
              <a:gd name="connsiteY30" fmla="*/ 483373 h 4872577"/>
              <a:gd name="connsiteX31" fmla="*/ 2756194 w 5846002"/>
              <a:gd name="connsiteY31" fmla="*/ 529058 h 4872577"/>
              <a:gd name="connsiteX32" fmla="*/ 2735320 w 5846002"/>
              <a:gd name="connsiteY32" fmla="*/ 529058 h 4872577"/>
              <a:gd name="connsiteX33" fmla="*/ 2636659 w 5846002"/>
              <a:gd name="connsiteY33" fmla="*/ 529058 h 4872577"/>
              <a:gd name="connsiteX34" fmla="*/ 2593799 w 5846002"/>
              <a:gd name="connsiteY34" fmla="*/ 455250 h 4872577"/>
              <a:gd name="connsiteX35" fmla="*/ 2430052 w 5846002"/>
              <a:gd name="connsiteY35" fmla="*/ 173267 h 4872577"/>
              <a:gd name="connsiteX36" fmla="*/ 2311267 w 5846002"/>
              <a:gd name="connsiteY36" fmla="*/ 103259 h 4872577"/>
              <a:gd name="connsiteX37" fmla="*/ 1536658 w 5846002"/>
              <a:gd name="connsiteY37" fmla="*/ 103259 h 4872577"/>
              <a:gd name="connsiteX38" fmla="*/ 1416201 w 5846002"/>
              <a:gd name="connsiteY38" fmla="*/ 173267 h 4872577"/>
              <a:gd name="connsiteX39" fmla="*/ 1029733 w 5846002"/>
              <a:gd name="connsiteY39" fmla="*/ 841671 h 4872577"/>
              <a:gd name="connsiteX40" fmla="*/ 1029733 w 5846002"/>
              <a:gd name="connsiteY40" fmla="*/ 978353 h 4872577"/>
              <a:gd name="connsiteX41" fmla="*/ 1416201 w 5846002"/>
              <a:gd name="connsiteY41" fmla="*/ 1646758 h 4872577"/>
              <a:gd name="connsiteX42" fmla="*/ 1467019 w 5846002"/>
              <a:gd name="connsiteY42" fmla="*/ 1698013 h 4872577"/>
              <a:gd name="connsiteX43" fmla="*/ 1472899 w 5846002"/>
              <a:gd name="connsiteY43" fmla="*/ 1700478 h 4872577"/>
              <a:gd name="connsiteX44" fmla="*/ 1441377 w 5846002"/>
              <a:gd name="connsiteY44" fmla="*/ 1754996 h 4872577"/>
              <a:gd name="connsiteX45" fmla="*/ 1417933 w 5846002"/>
              <a:gd name="connsiteY45" fmla="*/ 1795543 h 4872577"/>
              <a:gd name="connsiteX46" fmla="*/ 1442249 w 5846002"/>
              <a:gd name="connsiteY46" fmla="*/ 1805738 h 4872577"/>
              <a:gd name="connsiteX47" fmla="*/ 1483383 w 5846002"/>
              <a:gd name="connsiteY47" fmla="*/ 1811202 h 4872577"/>
              <a:gd name="connsiteX48" fmla="*/ 2357138 w 5846002"/>
              <a:gd name="connsiteY48" fmla="*/ 1811202 h 4872577"/>
              <a:gd name="connsiteX49" fmla="*/ 2491126 w 5846002"/>
              <a:gd name="connsiteY49" fmla="*/ 1732235 h 4872577"/>
              <a:gd name="connsiteX50" fmla="*/ 2928947 w 5846002"/>
              <a:gd name="connsiteY50" fmla="*/ 978278 h 4872577"/>
              <a:gd name="connsiteX51" fmla="*/ 2928947 w 5846002"/>
              <a:gd name="connsiteY51" fmla="*/ 824102 h 4872577"/>
              <a:gd name="connsiteX52" fmla="*/ 2784432 w 5846002"/>
              <a:gd name="connsiteY52" fmla="*/ 575238 h 4872577"/>
              <a:gd name="connsiteX53" fmla="*/ 2763277 w 5846002"/>
              <a:gd name="connsiteY53" fmla="*/ 538808 h 4872577"/>
              <a:gd name="connsiteX54" fmla="*/ 2861280 w 5846002"/>
              <a:gd name="connsiteY54" fmla="*/ 538808 h 4872577"/>
              <a:gd name="connsiteX55" fmla="*/ 4433881 w 5846002"/>
              <a:gd name="connsiteY55" fmla="*/ 538808 h 4872577"/>
              <a:gd name="connsiteX56" fmla="*/ 4752929 w 5846002"/>
              <a:gd name="connsiteY56" fmla="*/ 726844 h 4872577"/>
              <a:gd name="connsiteX57" fmla="*/ 5795449 w 5846002"/>
              <a:gd name="connsiteY57" fmla="*/ 2522134 h 4872577"/>
              <a:gd name="connsiteX58" fmla="*/ 5795449 w 5846002"/>
              <a:gd name="connsiteY58" fmla="*/ 2889251 h 4872577"/>
              <a:gd name="connsiteX59" fmla="*/ 4752929 w 5846002"/>
              <a:gd name="connsiteY59" fmla="*/ 4684542 h 4872577"/>
              <a:gd name="connsiteX60" fmla="*/ 4433881 w 5846002"/>
              <a:gd name="connsiteY60" fmla="*/ 4872577 h 4872577"/>
              <a:gd name="connsiteX61" fmla="*/ 2353334 w 5846002"/>
              <a:gd name="connsiteY61" fmla="*/ 4872577 h 4872577"/>
              <a:gd name="connsiteX62" fmla="*/ 2029793 w 5846002"/>
              <a:gd name="connsiteY62" fmla="*/ 4684542 h 4872577"/>
              <a:gd name="connsiteX63" fmla="*/ 991766 w 5846002"/>
              <a:gd name="connsiteY63" fmla="*/ 2889251 h 4872577"/>
              <a:gd name="connsiteX64" fmla="*/ 991766 w 5846002"/>
              <a:gd name="connsiteY64" fmla="*/ 2522134 h 4872577"/>
              <a:gd name="connsiteX65" fmla="*/ 1377193 w 5846002"/>
              <a:gd name="connsiteY65" fmla="*/ 1855530 h 4872577"/>
              <a:gd name="connsiteX66" fmla="*/ 1409676 w 5846002"/>
              <a:gd name="connsiteY66" fmla="*/ 1799352 h 4872577"/>
              <a:gd name="connsiteX67" fmla="*/ 1408533 w 5846002"/>
              <a:gd name="connsiteY67" fmla="*/ 1798873 h 4872577"/>
              <a:gd name="connsiteX68" fmla="*/ 1351210 w 5846002"/>
              <a:gd name="connsiteY68" fmla="*/ 1741057 h 4872577"/>
              <a:gd name="connsiteX69" fmla="*/ 915276 w 5846002"/>
              <a:gd name="connsiteY69" fmla="*/ 987100 h 4872577"/>
              <a:gd name="connsiteX70" fmla="*/ 915276 w 5846002"/>
              <a:gd name="connsiteY70" fmla="*/ 832924 h 4872577"/>
              <a:gd name="connsiteX71" fmla="*/ 1351210 w 5846002"/>
              <a:gd name="connsiteY71" fmla="*/ 78969 h 4872577"/>
              <a:gd name="connsiteX72" fmla="*/ 1487085 w 5846002"/>
              <a:gd name="connsiteY72" fmla="*/ 0 h 487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846002" h="4872577">
                <a:moveTo>
                  <a:pt x="343285" y="2953992"/>
                </a:moveTo>
                <a:cubicBezTo>
                  <a:pt x="343285" y="2953992"/>
                  <a:pt x="343285" y="2953992"/>
                  <a:pt x="849063" y="2953992"/>
                </a:cubicBezTo>
                <a:cubicBezTo>
                  <a:pt x="880743" y="2953992"/>
                  <a:pt x="911330" y="2971406"/>
                  <a:pt x="926624" y="2999703"/>
                </a:cubicBezTo>
                <a:cubicBezTo>
                  <a:pt x="926624" y="2999703"/>
                  <a:pt x="926624" y="2999703"/>
                  <a:pt x="1180059" y="3436136"/>
                </a:cubicBezTo>
                <a:cubicBezTo>
                  <a:pt x="1196445" y="3463345"/>
                  <a:pt x="1196445" y="3498172"/>
                  <a:pt x="1180059" y="3525382"/>
                </a:cubicBezTo>
                <a:cubicBezTo>
                  <a:pt x="1180059" y="3525382"/>
                  <a:pt x="1180059" y="3525382"/>
                  <a:pt x="926624" y="3961814"/>
                </a:cubicBezTo>
                <a:cubicBezTo>
                  <a:pt x="911330" y="3990111"/>
                  <a:pt x="880743" y="4007525"/>
                  <a:pt x="849063" y="4007525"/>
                </a:cubicBezTo>
                <a:cubicBezTo>
                  <a:pt x="849063" y="4007525"/>
                  <a:pt x="849063" y="4007525"/>
                  <a:pt x="343285" y="4007525"/>
                </a:cubicBezTo>
                <a:cubicBezTo>
                  <a:pt x="310513" y="4007525"/>
                  <a:pt x="281019" y="3990111"/>
                  <a:pt x="264633" y="3961814"/>
                </a:cubicBezTo>
                <a:cubicBezTo>
                  <a:pt x="264633" y="3961814"/>
                  <a:pt x="264633" y="3961814"/>
                  <a:pt x="12290" y="3525382"/>
                </a:cubicBezTo>
                <a:cubicBezTo>
                  <a:pt x="-4096" y="3498172"/>
                  <a:pt x="-4096" y="3463345"/>
                  <a:pt x="12290" y="3436136"/>
                </a:cubicBezTo>
                <a:cubicBezTo>
                  <a:pt x="12290" y="3436136"/>
                  <a:pt x="12290" y="3436136"/>
                  <a:pt x="264633" y="2999703"/>
                </a:cubicBezTo>
                <a:cubicBezTo>
                  <a:pt x="281019" y="2971406"/>
                  <a:pt x="310513" y="2953992"/>
                  <a:pt x="343285" y="2953992"/>
                </a:cubicBezTo>
                <a:close/>
                <a:moveTo>
                  <a:pt x="2353334" y="538808"/>
                </a:moveTo>
                <a:cubicBezTo>
                  <a:pt x="2353334" y="538808"/>
                  <a:pt x="2353334" y="538808"/>
                  <a:pt x="2613403" y="538808"/>
                </a:cubicBezTo>
                <a:lnTo>
                  <a:pt x="2643742" y="538808"/>
                </a:lnTo>
                <a:lnTo>
                  <a:pt x="2672692" y="588661"/>
                </a:lnTo>
                <a:cubicBezTo>
                  <a:pt x="2713002" y="658078"/>
                  <a:pt x="2759909" y="738855"/>
                  <a:pt x="2814491" y="832849"/>
                </a:cubicBezTo>
                <a:cubicBezTo>
                  <a:pt x="2839586" y="874521"/>
                  <a:pt x="2839586" y="927860"/>
                  <a:pt x="2814491" y="969531"/>
                </a:cubicBezTo>
                <a:cubicBezTo>
                  <a:pt x="2814491" y="969531"/>
                  <a:pt x="2814491" y="969531"/>
                  <a:pt x="2426350" y="1637936"/>
                </a:cubicBezTo>
                <a:cubicBezTo>
                  <a:pt x="2402927" y="1681274"/>
                  <a:pt x="2356083" y="1707943"/>
                  <a:pt x="2307565" y="1707943"/>
                </a:cubicBezTo>
                <a:cubicBezTo>
                  <a:pt x="2307565" y="1707943"/>
                  <a:pt x="2307565" y="1707943"/>
                  <a:pt x="1532956" y="1707943"/>
                </a:cubicBezTo>
                <a:cubicBezTo>
                  <a:pt x="1520409" y="1707943"/>
                  <a:pt x="1508175" y="1706276"/>
                  <a:pt x="1496490" y="1703099"/>
                </a:cubicBezTo>
                <a:lnTo>
                  <a:pt x="1471408" y="1692583"/>
                </a:lnTo>
                <a:lnTo>
                  <a:pt x="1486736" y="1666073"/>
                </a:lnTo>
                <a:cubicBezTo>
                  <a:pt x="1625328" y="1426376"/>
                  <a:pt x="1802725" y="1119564"/>
                  <a:pt x="2029793" y="726844"/>
                </a:cubicBezTo>
                <a:cubicBezTo>
                  <a:pt x="2097197" y="610441"/>
                  <a:pt x="2218525" y="538808"/>
                  <a:pt x="2353334" y="538808"/>
                </a:cubicBezTo>
                <a:close/>
                <a:moveTo>
                  <a:pt x="1487085" y="0"/>
                </a:moveTo>
                <a:cubicBezTo>
                  <a:pt x="1487085" y="0"/>
                  <a:pt x="1487085" y="0"/>
                  <a:pt x="2360840" y="0"/>
                </a:cubicBezTo>
                <a:cubicBezTo>
                  <a:pt x="2415568" y="0"/>
                  <a:pt x="2468407" y="30084"/>
                  <a:pt x="2494828" y="78969"/>
                </a:cubicBezTo>
                <a:cubicBezTo>
                  <a:pt x="2494828" y="78969"/>
                  <a:pt x="2494828" y="78969"/>
                  <a:pt x="2729665" y="483373"/>
                </a:cubicBezTo>
                <a:lnTo>
                  <a:pt x="2756194" y="529058"/>
                </a:lnTo>
                <a:lnTo>
                  <a:pt x="2735320" y="529058"/>
                </a:lnTo>
                <a:lnTo>
                  <a:pt x="2636659" y="529058"/>
                </a:lnTo>
                <a:lnTo>
                  <a:pt x="2593799" y="455250"/>
                </a:lnTo>
                <a:cubicBezTo>
                  <a:pt x="2430052" y="173267"/>
                  <a:pt x="2430052" y="173267"/>
                  <a:pt x="2430052" y="173267"/>
                </a:cubicBezTo>
                <a:cubicBezTo>
                  <a:pt x="2406629" y="129929"/>
                  <a:pt x="2359785" y="103259"/>
                  <a:pt x="2311267" y="103259"/>
                </a:cubicBezTo>
                <a:cubicBezTo>
                  <a:pt x="1536658" y="103259"/>
                  <a:pt x="1536658" y="103259"/>
                  <a:pt x="1536658" y="103259"/>
                </a:cubicBezTo>
                <a:cubicBezTo>
                  <a:pt x="1486468" y="103259"/>
                  <a:pt x="1441296" y="129929"/>
                  <a:pt x="1416201" y="173267"/>
                </a:cubicBezTo>
                <a:cubicBezTo>
                  <a:pt x="1029733" y="841671"/>
                  <a:pt x="1029733" y="841671"/>
                  <a:pt x="1029733" y="841671"/>
                </a:cubicBezTo>
                <a:cubicBezTo>
                  <a:pt x="1004637" y="883343"/>
                  <a:pt x="1004637" y="936682"/>
                  <a:pt x="1029733" y="978353"/>
                </a:cubicBezTo>
                <a:cubicBezTo>
                  <a:pt x="1416201" y="1646758"/>
                  <a:pt x="1416201" y="1646758"/>
                  <a:pt x="1416201" y="1646758"/>
                </a:cubicBezTo>
                <a:cubicBezTo>
                  <a:pt x="1428749" y="1668427"/>
                  <a:pt x="1446315" y="1685929"/>
                  <a:pt x="1467019" y="1698013"/>
                </a:cubicBezTo>
                <a:lnTo>
                  <a:pt x="1472899" y="1700478"/>
                </a:lnTo>
                <a:lnTo>
                  <a:pt x="1441377" y="1754996"/>
                </a:lnTo>
                <a:lnTo>
                  <a:pt x="1417933" y="1795543"/>
                </a:lnTo>
                <a:lnTo>
                  <a:pt x="1442249" y="1805738"/>
                </a:lnTo>
                <a:cubicBezTo>
                  <a:pt x="1455430" y="1809322"/>
                  <a:pt x="1469230" y="1811202"/>
                  <a:pt x="1483383" y="1811202"/>
                </a:cubicBezTo>
                <a:cubicBezTo>
                  <a:pt x="2357138" y="1811202"/>
                  <a:pt x="2357138" y="1811202"/>
                  <a:pt x="2357138" y="1811202"/>
                </a:cubicBezTo>
                <a:cubicBezTo>
                  <a:pt x="2411866" y="1811202"/>
                  <a:pt x="2464705" y="1781120"/>
                  <a:pt x="2491126" y="1732235"/>
                </a:cubicBezTo>
                <a:cubicBezTo>
                  <a:pt x="2928947" y="978278"/>
                  <a:pt x="2928947" y="978278"/>
                  <a:pt x="2928947" y="978278"/>
                </a:cubicBezTo>
                <a:cubicBezTo>
                  <a:pt x="2957254" y="931274"/>
                  <a:pt x="2957254" y="871108"/>
                  <a:pt x="2928947" y="824102"/>
                </a:cubicBezTo>
                <a:cubicBezTo>
                  <a:pt x="2874220" y="729858"/>
                  <a:pt x="2826333" y="647394"/>
                  <a:pt x="2784432" y="575238"/>
                </a:cubicBezTo>
                <a:lnTo>
                  <a:pt x="2763277" y="538808"/>
                </a:lnTo>
                <a:lnTo>
                  <a:pt x="2861280" y="538808"/>
                </a:lnTo>
                <a:cubicBezTo>
                  <a:pt x="3166048" y="538808"/>
                  <a:pt x="3653676" y="538808"/>
                  <a:pt x="4433881" y="538808"/>
                </a:cubicBezTo>
                <a:cubicBezTo>
                  <a:pt x="4564197" y="538808"/>
                  <a:pt x="4690018" y="610441"/>
                  <a:pt x="4752929" y="726844"/>
                </a:cubicBezTo>
                <a:cubicBezTo>
                  <a:pt x="4752929" y="726844"/>
                  <a:pt x="4752929" y="726844"/>
                  <a:pt x="5795449" y="2522134"/>
                </a:cubicBezTo>
                <a:cubicBezTo>
                  <a:pt x="5862854" y="2634060"/>
                  <a:pt x="5862854" y="2777325"/>
                  <a:pt x="5795449" y="2889251"/>
                </a:cubicBezTo>
                <a:cubicBezTo>
                  <a:pt x="5795449" y="2889251"/>
                  <a:pt x="5795449" y="2889251"/>
                  <a:pt x="4752929" y="4684542"/>
                </a:cubicBezTo>
                <a:cubicBezTo>
                  <a:pt x="4690018" y="4800945"/>
                  <a:pt x="4564197" y="4872577"/>
                  <a:pt x="4433881" y="4872577"/>
                </a:cubicBezTo>
                <a:cubicBezTo>
                  <a:pt x="4433881" y="4872577"/>
                  <a:pt x="4433881" y="4872577"/>
                  <a:pt x="2353334" y="4872577"/>
                </a:cubicBezTo>
                <a:cubicBezTo>
                  <a:pt x="2218525" y="4872577"/>
                  <a:pt x="2097197" y="4800945"/>
                  <a:pt x="2029793" y="4684542"/>
                </a:cubicBezTo>
                <a:cubicBezTo>
                  <a:pt x="2029793" y="4684542"/>
                  <a:pt x="2029793" y="4684542"/>
                  <a:pt x="991766" y="2889251"/>
                </a:cubicBezTo>
                <a:cubicBezTo>
                  <a:pt x="924361" y="2777325"/>
                  <a:pt x="924361" y="2634060"/>
                  <a:pt x="991766" y="2522134"/>
                </a:cubicBezTo>
                <a:cubicBezTo>
                  <a:pt x="991766" y="2522134"/>
                  <a:pt x="991766" y="2522134"/>
                  <a:pt x="1377193" y="1855530"/>
                </a:cubicBezTo>
                <a:lnTo>
                  <a:pt x="1409676" y="1799352"/>
                </a:lnTo>
                <a:lnTo>
                  <a:pt x="1408533" y="1798873"/>
                </a:lnTo>
                <a:cubicBezTo>
                  <a:pt x="1385179" y="1785241"/>
                  <a:pt x="1365364" y="1765500"/>
                  <a:pt x="1351210" y="1741057"/>
                </a:cubicBezTo>
                <a:cubicBezTo>
                  <a:pt x="1351210" y="1741057"/>
                  <a:pt x="1351210" y="1741057"/>
                  <a:pt x="915276" y="987100"/>
                </a:cubicBezTo>
                <a:cubicBezTo>
                  <a:pt x="886968" y="940096"/>
                  <a:pt x="886968" y="879930"/>
                  <a:pt x="915276" y="832924"/>
                </a:cubicBezTo>
                <a:cubicBezTo>
                  <a:pt x="915276" y="832924"/>
                  <a:pt x="915276" y="832924"/>
                  <a:pt x="1351210" y="78969"/>
                </a:cubicBezTo>
                <a:cubicBezTo>
                  <a:pt x="1379517" y="30084"/>
                  <a:pt x="1430471" y="0"/>
                  <a:pt x="1487085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D44ADCD-5FA0-4AC0-8069-B35EF201D434}"/>
              </a:ext>
            </a:extLst>
          </p:cNvPr>
          <p:cNvSpPr txBox="1"/>
          <p:nvPr/>
        </p:nvSpPr>
        <p:spPr>
          <a:xfrm>
            <a:off x="6348452" y="2427514"/>
            <a:ext cx="53428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>
                <a:latin typeface="Abadi" panose="020B0604020104020204" pitchFamily="34" charset="0"/>
              </a:rPr>
              <a:t>Agora, com a OP n. 35 em mãos, verifiquem se o Incidente Crítico selecionado pelo grupo corresponde às orientações da OP.</a:t>
            </a:r>
          </a:p>
        </p:txBody>
      </p:sp>
    </p:spTree>
    <p:extLst>
      <p:ext uri="{BB962C8B-B14F-4D97-AF65-F5344CB8AC3E}">
        <p14:creationId xmlns:p14="http://schemas.microsoft.com/office/powerpoint/2010/main" val="189800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lego, brinquedo&#10;&#10;Descrição gerada automaticamente">
            <a:extLst>
              <a:ext uri="{FF2B5EF4-FFF2-40B4-BE49-F238E27FC236}">
                <a16:creationId xmlns:a16="http://schemas.microsoft.com/office/drawing/2014/main" id="{1E05576D-931F-4F67-A3A8-B6FCA3E3BA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3" name="Freeform: Shape 7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76BF888-B984-49A7-9F9A-62B2689E85E6}"/>
              </a:ext>
            </a:extLst>
          </p:cNvPr>
          <p:cNvSpPr txBox="1"/>
          <p:nvPr/>
        </p:nvSpPr>
        <p:spPr>
          <a:xfrm>
            <a:off x="544074" y="2047828"/>
            <a:ext cx="9633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 </a:t>
            </a:r>
            <a:r>
              <a:rPr lang="pt-BR" sz="4400" b="1" dirty="0">
                <a:solidFill>
                  <a:srgbClr val="002060"/>
                </a:solidFill>
                <a:latin typeface="Abadi" panose="020B0604020104020204" pitchFamily="34" charset="0"/>
              </a:rPr>
              <a:t>MONITORIA ACADÊMICA NO CONTEXTO DA COMBINATIVIDADE PEDAGÓGICA</a:t>
            </a:r>
            <a:endParaRPr lang="pt-BR" b="1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46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550F7DD-4C39-4ADD-BE3B-80B78AA2D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0" y="11"/>
            <a:ext cx="12191980" cy="685798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6A0F793-D13E-45E3-8672-A79AC43FD2CA}"/>
              </a:ext>
            </a:extLst>
          </p:cNvPr>
          <p:cNvSpPr txBox="1"/>
          <p:nvPr/>
        </p:nvSpPr>
        <p:spPr>
          <a:xfrm>
            <a:off x="1451385" y="2438400"/>
            <a:ext cx="101454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rgbClr val="002060"/>
                </a:solidFill>
                <a:latin typeface="Abadi" panose="020B0604020104020204" pitchFamily="34" charset="0"/>
              </a:rPr>
              <a:t>REFLEXÃO INICIAL</a:t>
            </a:r>
            <a:endParaRPr lang="pt-BR" dirty="0">
              <a:solidFill>
                <a:srgbClr val="002060"/>
              </a:solidFill>
              <a:latin typeface="Abadi" panose="020B0604020104020204" pitchFamily="34" charset="0"/>
            </a:endParaRPr>
          </a:p>
          <a:p>
            <a:endParaRPr lang="pt-BR" dirty="0">
              <a:solidFill>
                <a:srgbClr val="002060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9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foto, janela, pessoas, velho&#10;&#10;Descrição gerada automaticamente">
            <a:extLst>
              <a:ext uri="{FF2B5EF4-FFF2-40B4-BE49-F238E27FC236}">
                <a16:creationId xmlns:a16="http://schemas.microsoft.com/office/drawing/2014/main" id="{56463266-D48E-4416-91D0-1021C0AB2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9" b="37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177E403-07B0-4E1B-BD14-3E81CA909B71}"/>
              </a:ext>
            </a:extLst>
          </p:cNvPr>
          <p:cNvSpPr txBox="1"/>
          <p:nvPr/>
        </p:nvSpPr>
        <p:spPr>
          <a:xfrm>
            <a:off x="446314" y="2481943"/>
            <a:ext cx="114735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algn="just"/>
            <a:r>
              <a:rPr lang="pt-BR" sz="3600" b="1" dirty="0">
                <a:latin typeface="Abadi" panose="020B0604020104020204" pitchFamily="34" charset="0"/>
              </a:rPr>
              <a:t>1. COMO TEM ACONTECIDO A MONITORIA ACADÊMICA EM SEU MÓDULO?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26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foto, janela, pessoas, velho&#10;&#10;Descrição gerada automaticamente">
            <a:extLst>
              <a:ext uri="{FF2B5EF4-FFF2-40B4-BE49-F238E27FC236}">
                <a16:creationId xmlns:a16="http://schemas.microsoft.com/office/drawing/2014/main" id="{56463266-D48E-4416-91D0-1021C0AB2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9" b="37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177E403-07B0-4E1B-BD14-3E81CA909B71}"/>
              </a:ext>
            </a:extLst>
          </p:cNvPr>
          <p:cNvSpPr txBox="1"/>
          <p:nvPr/>
        </p:nvSpPr>
        <p:spPr>
          <a:xfrm>
            <a:off x="250372" y="2481943"/>
            <a:ext cx="1166948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631825" algn="ctr"/>
            <a:r>
              <a:rPr lang="pt-BR" sz="4400" b="1" dirty="0">
                <a:latin typeface="Abadi" panose="020B0604020104020204" pitchFamily="34" charset="0"/>
              </a:rPr>
              <a:t>2. QUAIS SÃO AS BASES DE NOSSO CURRÍCULO?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64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550F7DD-4C39-4ADD-BE3B-80B78AA2D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-1"/>
          <a:stretch/>
        </p:blipFill>
        <p:spPr>
          <a:xfrm>
            <a:off x="20" y="10"/>
            <a:ext cx="9141724" cy="6863475"/>
          </a:xfrm>
          <a:custGeom>
            <a:avLst/>
            <a:gdLst>
              <a:gd name="connsiteX0" fmla="*/ 0 w 9141744"/>
              <a:gd name="connsiteY0" fmla="*/ 0 h 6863485"/>
              <a:gd name="connsiteX1" fmla="*/ 5963051 w 9141744"/>
              <a:gd name="connsiteY1" fmla="*/ 0 h 6863485"/>
              <a:gd name="connsiteX2" fmla="*/ 9141744 w 9141744"/>
              <a:gd name="connsiteY2" fmla="*/ 6863485 h 6863485"/>
              <a:gd name="connsiteX3" fmla="*/ 0 w 9141744"/>
              <a:gd name="connsiteY3" fmla="*/ 6863485 h 6863485"/>
              <a:gd name="connsiteX4" fmla="*/ 0 w 9141744"/>
              <a:gd name="connsiteY4" fmla="*/ 0 h 68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026" name="Picture 2" descr="Resultado de imagem para professor pensando png">
            <a:extLst>
              <a:ext uri="{FF2B5EF4-FFF2-40B4-BE49-F238E27FC236}">
                <a16:creationId xmlns:a16="http://schemas.microsoft.com/office/drawing/2014/main" id="{BFEDF57A-1C76-46B4-AFEE-B1317F1543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6" r="8256" b="1"/>
          <a:stretch/>
        </p:blipFill>
        <p:spPr bwMode="auto">
          <a:xfrm>
            <a:off x="5790353" y="10"/>
            <a:ext cx="6401647" cy="6852984"/>
          </a:xfrm>
          <a:custGeom>
            <a:avLst/>
            <a:gdLst>
              <a:gd name="connsiteX0" fmla="*/ 354282 w 6401647"/>
              <a:gd name="connsiteY0" fmla="*/ 0 h 6852994"/>
              <a:gd name="connsiteX1" fmla="*/ 6401647 w 6401647"/>
              <a:gd name="connsiteY1" fmla="*/ 0 h 6852994"/>
              <a:gd name="connsiteX2" fmla="*/ 6401647 w 6401647"/>
              <a:gd name="connsiteY2" fmla="*/ 6852994 h 6852994"/>
              <a:gd name="connsiteX3" fmla="*/ 0 w 6401647"/>
              <a:gd name="connsiteY3" fmla="*/ 6852994 h 6852994"/>
              <a:gd name="connsiteX4" fmla="*/ 0 w 6401647"/>
              <a:gd name="connsiteY4" fmla="*/ 6852993 h 6852994"/>
              <a:gd name="connsiteX5" fmla="*/ 3528116 w 6401647"/>
              <a:gd name="connsiteY5" fmla="*/ 6852993 h 68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D04C930-87E2-4F12-B6F9-C2A0781614F1}"/>
              </a:ext>
            </a:extLst>
          </p:cNvPr>
          <p:cNvSpPr txBox="1"/>
          <p:nvPr/>
        </p:nvSpPr>
        <p:spPr>
          <a:xfrm>
            <a:off x="609599" y="2364673"/>
            <a:ext cx="65640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/>
              <a:t>Atividade 1. Em grupo, responder a proposição do roteiro 1.</a:t>
            </a:r>
          </a:p>
        </p:txBody>
      </p:sp>
    </p:spTree>
    <p:extLst>
      <p:ext uri="{BB962C8B-B14F-4D97-AF65-F5344CB8AC3E}">
        <p14:creationId xmlns:p14="http://schemas.microsoft.com/office/powerpoint/2010/main" val="87800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550F7DD-4C39-4ADD-BE3B-80B78AA2D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1" r="-1" b="-1"/>
          <a:stretch/>
        </p:blipFill>
        <p:spPr>
          <a:xfrm>
            <a:off x="5419264" y="3265080"/>
            <a:ext cx="6129269" cy="3592925"/>
          </a:xfrm>
          <a:prstGeom prst="rect">
            <a:avLst/>
          </a:prstGeom>
        </p:spPr>
      </p:pic>
      <p:pic>
        <p:nvPicPr>
          <p:cNvPr id="3" name="Imagem 2" descr="Uma imagem contendo brinquedo, boneca&#10;&#10;Descrição gerada automaticamente">
            <a:extLst>
              <a:ext uri="{FF2B5EF4-FFF2-40B4-BE49-F238E27FC236}">
                <a16:creationId xmlns:a16="http://schemas.microsoft.com/office/drawing/2014/main" id="{54ADD615-ED30-4131-B7E1-59CDE0C759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" r="9273" b="2"/>
          <a:stretch/>
        </p:blipFill>
        <p:spPr>
          <a:xfrm>
            <a:off x="643467" y="-5"/>
            <a:ext cx="6082711" cy="3920044"/>
          </a:xfrm>
          <a:custGeom>
            <a:avLst/>
            <a:gdLst>
              <a:gd name="connsiteX0" fmla="*/ 0 w 6082711"/>
              <a:gd name="connsiteY0" fmla="*/ 0 h 3920044"/>
              <a:gd name="connsiteX1" fmla="*/ 6082711 w 6082711"/>
              <a:gd name="connsiteY1" fmla="*/ 0 h 3920044"/>
              <a:gd name="connsiteX2" fmla="*/ 6082711 w 6082711"/>
              <a:gd name="connsiteY2" fmla="*/ 3103225 h 3920044"/>
              <a:gd name="connsiteX3" fmla="*/ 4614930 w 6082711"/>
              <a:gd name="connsiteY3" fmla="*/ 3103225 h 3920044"/>
              <a:gd name="connsiteX4" fmla="*/ 4614930 w 6082711"/>
              <a:gd name="connsiteY4" fmla="*/ 3920044 h 3920044"/>
              <a:gd name="connsiteX5" fmla="*/ 0 w 6082711"/>
              <a:gd name="connsiteY5" fmla="*/ 3920044 h 392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2711" h="3920044">
                <a:moveTo>
                  <a:pt x="0" y="0"/>
                </a:moveTo>
                <a:lnTo>
                  <a:pt x="6082711" y="0"/>
                </a:lnTo>
                <a:lnTo>
                  <a:pt x="6082711" y="3103225"/>
                </a:lnTo>
                <a:lnTo>
                  <a:pt x="4614930" y="3103225"/>
                </a:lnTo>
                <a:lnTo>
                  <a:pt x="4614930" y="3920044"/>
                </a:lnTo>
                <a:lnTo>
                  <a:pt x="0" y="3920044"/>
                </a:lnTo>
                <a:close/>
              </a:path>
            </a:pathLst>
          </a:cu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97C36FC-DEAA-4DCA-B0AB-7F9357FA4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7045" y="643467"/>
            <a:ext cx="4661488" cy="2460741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78C38CD-A630-49FF-8417-6792A2B13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4080063"/>
            <a:ext cx="4614930" cy="2156145"/>
          </a:xfrm>
          <a:prstGeom prst="rect">
            <a:avLst/>
          </a:pr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85960C-33D8-4C76-AA21-7081A0F78C7B}"/>
              </a:ext>
            </a:extLst>
          </p:cNvPr>
          <p:cNvSpPr txBox="1"/>
          <p:nvPr/>
        </p:nvSpPr>
        <p:spPr>
          <a:xfrm>
            <a:off x="6008915" y="3920039"/>
            <a:ext cx="5170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latin typeface="Abadi" panose="020B0604020104020204" pitchFamily="34" charset="0"/>
              </a:rPr>
              <a:t>O que pensam os alunos sobre a finalidade da monitoria acadêmica.</a:t>
            </a:r>
          </a:p>
        </p:txBody>
      </p:sp>
    </p:spTree>
    <p:extLst>
      <p:ext uri="{BB962C8B-B14F-4D97-AF65-F5344CB8AC3E}">
        <p14:creationId xmlns:p14="http://schemas.microsoft.com/office/powerpoint/2010/main" val="264236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527A98A-557F-4ECD-B0DA-0BBF25CF01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085EE40-C980-4211-855E-FC20200FC93B}"/>
              </a:ext>
            </a:extLst>
          </p:cNvPr>
          <p:cNvSpPr txBox="1"/>
          <p:nvPr/>
        </p:nvSpPr>
        <p:spPr>
          <a:xfrm>
            <a:off x="272143" y="413657"/>
            <a:ext cx="1172391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badi" panose="020B0604020104020204" pitchFamily="34" charset="0"/>
              </a:rPr>
              <a:t>“ Pra prova, somente, porque as nossas monitorias são assim”.</a:t>
            </a:r>
          </a:p>
          <a:p>
            <a:pPr algn="just"/>
            <a:endParaRPr lang="pt-BR" sz="2800" dirty="0">
              <a:latin typeface="Abadi" panose="020B0604020104020204" pitchFamily="34" charset="0"/>
            </a:endParaRPr>
          </a:p>
          <a:p>
            <a:pPr algn="just"/>
            <a:r>
              <a:rPr lang="pt-BR" sz="2800" dirty="0">
                <a:latin typeface="Abadi" panose="020B0604020104020204" pitchFamily="34" charset="0"/>
              </a:rPr>
              <a:t>“...nós tiramos a maior parte das nossas dúvidas fora com os monitores não com os professores, e é os monitores que dão complemento da aula, e eles nos preparam pra prova então as nossas monitorias sempre são antes da prova.”</a:t>
            </a:r>
          </a:p>
          <a:p>
            <a:pPr algn="just"/>
            <a:endParaRPr lang="pt-BR" sz="2800" dirty="0">
              <a:latin typeface="Abadi" panose="020B0604020104020204" pitchFamily="34" charset="0"/>
            </a:endParaRPr>
          </a:p>
          <a:p>
            <a:pPr algn="just"/>
            <a:r>
              <a:rPr lang="pt-BR" sz="2800" dirty="0">
                <a:latin typeface="Abadi" panose="020B0604020104020204" pitchFamily="34" charset="0"/>
              </a:rPr>
              <a:t>“ Para passar uma parte do assunto que não conseguiu terminar na aula.” </a:t>
            </a:r>
          </a:p>
          <a:p>
            <a:pPr algn="just"/>
            <a:endParaRPr lang="pt-BR" sz="2800" dirty="0">
              <a:latin typeface="Abadi" panose="020B0604020104020204" pitchFamily="34" charset="0"/>
            </a:endParaRPr>
          </a:p>
          <a:p>
            <a:pPr algn="just"/>
            <a:r>
              <a:rPr lang="pt-BR" sz="2800" dirty="0">
                <a:latin typeface="Abadi" panose="020B0604020104020204" pitchFamily="34" charset="0"/>
              </a:rPr>
              <a:t>“ Para tirar dúvidas, discutir bastante, ver outros horizontes.”</a:t>
            </a:r>
          </a:p>
          <a:p>
            <a:pPr algn="just"/>
            <a:endParaRPr lang="pt-BR" sz="2800" dirty="0">
              <a:latin typeface="Abadi" panose="020B0604020104020204" pitchFamily="34" charset="0"/>
            </a:endParaRPr>
          </a:p>
          <a:p>
            <a:pPr algn="just"/>
            <a:r>
              <a:rPr lang="pt-BR" sz="2800" dirty="0">
                <a:latin typeface="Abadi" panose="020B0604020104020204" pitchFamily="34" charset="0"/>
              </a:rPr>
              <a:t>“ ... repetir o assunto, e muitas vezes da mesma forma, com slide”.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234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39DB30E-C3ED-4CEE-9F6D-2C7541F30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550F7DD-4C39-4ADD-BE3B-80B78AA2D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0" r="1" b="1"/>
          <a:stretch/>
        </p:blipFill>
        <p:spPr>
          <a:xfrm>
            <a:off x="3024112" y="983227"/>
            <a:ext cx="9167888" cy="5874772"/>
          </a:xfrm>
          <a:custGeom>
            <a:avLst/>
            <a:gdLst>
              <a:gd name="connsiteX0" fmla="*/ 3607511 w 9167888"/>
              <a:gd name="connsiteY0" fmla="*/ 0 h 5874772"/>
              <a:gd name="connsiteX1" fmla="*/ 9067534 w 9167888"/>
              <a:gd name="connsiteY1" fmla="*/ 0 h 5874772"/>
              <a:gd name="connsiteX2" fmla="*/ 9167888 w 9167888"/>
              <a:gd name="connsiteY2" fmla="*/ 7923 h 5874772"/>
              <a:gd name="connsiteX3" fmla="*/ 9167888 w 9167888"/>
              <a:gd name="connsiteY3" fmla="*/ 5874772 h 5874772"/>
              <a:gd name="connsiteX4" fmla="*/ 27685 w 9167888"/>
              <a:gd name="connsiteY4" fmla="*/ 5874772 h 5874772"/>
              <a:gd name="connsiteX5" fmla="*/ 24376 w 9167888"/>
              <a:gd name="connsiteY5" fmla="*/ 5862584 h 5874772"/>
              <a:gd name="connsiteX6" fmla="*/ 97502 w 9167888"/>
              <a:gd name="connsiteY6" fmla="*/ 5167850 h 5874772"/>
              <a:gd name="connsiteX7" fmla="*/ 2827510 w 9167888"/>
              <a:gd name="connsiteY7" fmla="*/ 438782 h 5874772"/>
              <a:gd name="connsiteX8" fmla="*/ 3607511 w 9167888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67888" h="5874772">
                <a:moveTo>
                  <a:pt x="3607511" y="0"/>
                </a:moveTo>
                <a:cubicBezTo>
                  <a:pt x="3607511" y="0"/>
                  <a:pt x="3607511" y="0"/>
                  <a:pt x="9067534" y="0"/>
                </a:cubicBezTo>
                <a:lnTo>
                  <a:pt x="9167888" y="7923"/>
                </a:lnTo>
                <a:lnTo>
                  <a:pt x="9167888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</p:spPr>
      </p:pic>
      <p:pic>
        <p:nvPicPr>
          <p:cNvPr id="2050" name="Picture 2" descr="Resultado de imagem para equipe trabalhando png">
            <a:extLst>
              <a:ext uri="{FF2B5EF4-FFF2-40B4-BE49-F238E27FC236}">
                <a16:creationId xmlns:a16="http://schemas.microsoft.com/office/drawing/2014/main" id="{F9236763-2957-46EC-A008-AC7378124D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0" r="14393"/>
          <a:stretch/>
        </p:blipFill>
        <p:spPr bwMode="auto">
          <a:xfrm>
            <a:off x="3" y="2"/>
            <a:ext cx="5754962" cy="5334737"/>
          </a:xfrm>
          <a:custGeom>
            <a:avLst/>
            <a:gdLst>
              <a:gd name="connsiteX0" fmla="*/ 0 w 5754962"/>
              <a:gd name="connsiteY0" fmla="*/ 339531 h 5334737"/>
              <a:gd name="connsiteX1" fmla="*/ 54301 w 5754962"/>
              <a:gd name="connsiteY1" fmla="*/ 339531 h 5334737"/>
              <a:gd name="connsiteX2" fmla="*/ 1340585 w 5754962"/>
              <a:gd name="connsiteY2" fmla="*/ 339531 h 5334737"/>
              <a:gd name="connsiteX3" fmla="*/ 1713506 w 5754962"/>
              <a:gd name="connsiteY3" fmla="*/ 556265 h 5334737"/>
              <a:gd name="connsiteX4" fmla="*/ 2909965 w 5754962"/>
              <a:gd name="connsiteY4" fmla="*/ 2625561 h 5334737"/>
              <a:gd name="connsiteX5" fmla="*/ 2909965 w 5754962"/>
              <a:gd name="connsiteY5" fmla="*/ 3048708 h 5334737"/>
              <a:gd name="connsiteX6" fmla="*/ 1713506 w 5754962"/>
              <a:gd name="connsiteY6" fmla="*/ 5118003 h 5334737"/>
              <a:gd name="connsiteX7" fmla="*/ 1340585 w 5754962"/>
              <a:gd name="connsiteY7" fmla="*/ 5334737 h 5334737"/>
              <a:gd name="connsiteX8" fmla="*/ 85990 w 5754962"/>
              <a:gd name="connsiteY8" fmla="*/ 5334737 h 5334737"/>
              <a:gd name="connsiteX9" fmla="*/ 0 w 5754962"/>
              <a:gd name="connsiteY9" fmla="*/ 5334737 h 5334737"/>
              <a:gd name="connsiteX10" fmla="*/ 2861712 w 5754962"/>
              <a:gd name="connsiteY10" fmla="*/ 0 h 5334737"/>
              <a:gd name="connsiteX11" fmla="*/ 5175003 w 5754962"/>
              <a:gd name="connsiteY11" fmla="*/ 0 h 5334737"/>
              <a:gd name="connsiteX12" fmla="*/ 5220943 w 5754962"/>
              <a:gd name="connsiteY12" fmla="*/ 79581 h 5334737"/>
              <a:gd name="connsiteX13" fmla="*/ 5724962 w 5754962"/>
              <a:gd name="connsiteY13" fmla="*/ 952668 h 5334737"/>
              <a:gd name="connsiteX14" fmla="*/ 5724962 w 5754962"/>
              <a:gd name="connsiteY14" fmla="*/ 1201564 h 5334737"/>
              <a:gd name="connsiteX15" fmla="*/ 4978322 w 5754962"/>
              <a:gd name="connsiteY15" fmla="*/ 2494933 h 5334737"/>
              <a:gd name="connsiteX16" fmla="*/ 4764999 w 5754962"/>
              <a:gd name="connsiteY16" fmla="*/ 2614935 h 5334737"/>
              <a:gd name="connsiteX17" fmla="*/ 3271717 w 5754962"/>
              <a:gd name="connsiteY17" fmla="*/ 2614935 h 5334737"/>
              <a:gd name="connsiteX18" fmla="*/ 3058392 w 5754962"/>
              <a:gd name="connsiteY18" fmla="*/ 2494933 h 5334737"/>
              <a:gd name="connsiteX19" fmla="*/ 2311754 w 5754962"/>
              <a:gd name="connsiteY19" fmla="*/ 1201564 h 5334737"/>
              <a:gd name="connsiteX20" fmla="*/ 2311754 w 5754962"/>
              <a:gd name="connsiteY20" fmla="*/ 952668 h 5334737"/>
              <a:gd name="connsiteX21" fmla="*/ 2811944 w 5754962"/>
              <a:gd name="connsiteY21" fmla="*/ 86212 h 5334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54962" h="5334737">
                <a:moveTo>
                  <a:pt x="0" y="339531"/>
                </a:moveTo>
                <a:lnTo>
                  <a:pt x="54301" y="339531"/>
                </a:lnTo>
                <a:cubicBezTo>
                  <a:pt x="1340585" y="339531"/>
                  <a:pt x="1340585" y="339531"/>
                  <a:pt x="1340585" y="339531"/>
                </a:cubicBezTo>
                <a:cubicBezTo>
                  <a:pt x="1495969" y="339531"/>
                  <a:pt x="1635814" y="422097"/>
                  <a:pt x="1713506" y="556265"/>
                </a:cubicBezTo>
                <a:cubicBezTo>
                  <a:pt x="2909965" y="2625561"/>
                  <a:pt x="2909965" y="2625561"/>
                  <a:pt x="2909965" y="2625561"/>
                </a:cubicBezTo>
                <a:cubicBezTo>
                  <a:pt x="2987657" y="2754570"/>
                  <a:pt x="2987657" y="2919700"/>
                  <a:pt x="2909965" y="3048708"/>
                </a:cubicBezTo>
                <a:cubicBezTo>
                  <a:pt x="1713506" y="5118003"/>
                  <a:pt x="1713506" y="5118003"/>
                  <a:pt x="1713506" y="5118003"/>
                </a:cubicBezTo>
                <a:cubicBezTo>
                  <a:pt x="1635814" y="5252173"/>
                  <a:pt x="1495969" y="5334737"/>
                  <a:pt x="1340585" y="5334737"/>
                </a:cubicBezTo>
                <a:cubicBezTo>
                  <a:pt x="816002" y="5334737"/>
                  <a:pt x="406171" y="5334737"/>
                  <a:pt x="85990" y="5334737"/>
                </a:cubicBezTo>
                <a:lnTo>
                  <a:pt x="0" y="5334737"/>
                </a:lnTo>
                <a:close/>
                <a:moveTo>
                  <a:pt x="2861712" y="0"/>
                </a:moveTo>
                <a:lnTo>
                  <a:pt x="5175003" y="0"/>
                </a:lnTo>
                <a:lnTo>
                  <a:pt x="5220943" y="79581"/>
                </a:lnTo>
                <a:cubicBezTo>
                  <a:pt x="5331226" y="270618"/>
                  <a:pt x="5491637" y="548491"/>
                  <a:pt x="5724962" y="952668"/>
                </a:cubicBezTo>
                <a:cubicBezTo>
                  <a:pt x="5764962" y="1023782"/>
                  <a:pt x="5764962" y="1130450"/>
                  <a:pt x="5724962" y="1201564"/>
                </a:cubicBezTo>
                <a:cubicBezTo>
                  <a:pt x="5724962" y="1201564"/>
                  <a:pt x="5724962" y="1201564"/>
                  <a:pt x="4978322" y="2494933"/>
                </a:cubicBezTo>
                <a:cubicBezTo>
                  <a:pt x="4942768" y="2561602"/>
                  <a:pt x="4844993" y="2614935"/>
                  <a:pt x="4764999" y="2614935"/>
                </a:cubicBezTo>
                <a:lnTo>
                  <a:pt x="3271717" y="2614935"/>
                </a:lnTo>
                <a:cubicBezTo>
                  <a:pt x="3196167" y="2614935"/>
                  <a:pt x="3098390" y="2561602"/>
                  <a:pt x="3058392" y="2494933"/>
                </a:cubicBezTo>
                <a:cubicBezTo>
                  <a:pt x="3058392" y="2494933"/>
                  <a:pt x="3058392" y="2494933"/>
                  <a:pt x="2311754" y="1201564"/>
                </a:cubicBezTo>
                <a:cubicBezTo>
                  <a:pt x="2276199" y="1130450"/>
                  <a:pt x="2276199" y="1023782"/>
                  <a:pt x="2311754" y="952668"/>
                </a:cubicBezTo>
                <a:cubicBezTo>
                  <a:pt x="2311754" y="952668"/>
                  <a:pt x="2311754" y="952668"/>
                  <a:pt x="2811944" y="8621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BCCA8A3-F943-41C2-A64A-D24D1DE28C0D}"/>
              </a:ext>
            </a:extLst>
          </p:cNvPr>
          <p:cNvSpPr txBox="1"/>
          <p:nvPr/>
        </p:nvSpPr>
        <p:spPr>
          <a:xfrm>
            <a:off x="5323114" y="3043450"/>
            <a:ext cx="64552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  <a:latin typeface="Abadi" panose="020B0604020104020204" pitchFamily="34" charset="0"/>
              </a:rPr>
              <a:t>VAMOS AO ROTEIRO DE TRABALHO 2</a:t>
            </a:r>
          </a:p>
        </p:txBody>
      </p:sp>
    </p:spTree>
    <p:extLst>
      <p:ext uri="{BB962C8B-B14F-4D97-AF65-F5344CB8AC3E}">
        <p14:creationId xmlns:p14="http://schemas.microsoft.com/office/powerpoint/2010/main" val="3639095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selena castelão rivas</dc:creator>
  <cp:lastModifiedBy>selena castelão rivas</cp:lastModifiedBy>
  <cp:revision>4</cp:revision>
  <dcterms:created xsi:type="dcterms:W3CDTF">2020-01-23T22:10:34Z</dcterms:created>
  <dcterms:modified xsi:type="dcterms:W3CDTF">2020-01-23T22:27:49Z</dcterms:modified>
</cp:coreProperties>
</file>