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67" r:id="rId4"/>
    <p:sldId id="268" r:id="rId5"/>
    <p:sldId id="269" r:id="rId6"/>
    <p:sldId id="316" r:id="rId7"/>
    <p:sldId id="280" r:id="rId8"/>
    <p:sldId id="317" r:id="rId9"/>
    <p:sldId id="318" r:id="rId10"/>
    <p:sldId id="319" r:id="rId11"/>
    <p:sldId id="320" r:id="rId12"/>
    <p:sldId id="332" r:id="rId13"/>
    <p:sldId id="333" r:id="rId14"/>
    <p:sldId id="321" r:id="rId15"/>
    <p:sldId id="327" r:id="rId16"/>
    <p:sldId id="328" r:id="rId17"/>
    <p:sldId id="329" r:id="rId18"/>
    <p:sldId id="330" r:id="rId19"/>
    <p:sldId id="331" r:id="rId20"/>
    <p:sldId id="324" r:id="rId21"/>
    <p:sldId id="326" r:id="rId22"/>
    <p:sldId id="304" r:id="rId23"/>
    <p:sldId id="305" r:id="rId24"/>
    <p:sldId id="306" r:id="rId25"/>
    <p:sldId id="307" r:id="rId26"/>
    <p:sldId id="308" r:id="rId27"/>
    <p:sldId id="309" r:id="rId28"/>
    <p:sldId id="325" r:id="rId29"/>
    <p:sldId id="31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B9A47-03EA-467D-A88D-1411CA348D3B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63B1BA46-00A1-4D76-904B-8E34C1BEDCB8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MODOS DE ENSINAR</a:t>
          </a:r>
        </a:p>
      </dgm:t>
    </dgm:pt>
    <dgm:pt modelId="{10BCF07B-A8F5-47D5-BF2D-6FF3610A46F3}" type="parTrans" cxnId="{EE1C5766-AAFE-4D44-B908-5827531066E3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FDECEEF7-C193-454F-872F-AB3D29A331A6}" type="sibTrans" cxnId="{EE1C5766-AAFE-4D44-B908-5827531066E3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E0EB9777-764D-4BD7-867A-716E0C9FAFC5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PERFIL ESTUDANTIL</a:t>
          </a:r>
        </a:p>
      </dgm:t>
    </dgm:pt>
    <dgm:pt modelId="{0A13C666-02B4-4387-BFC0-22EE14DA40AA}" type="parTrans" cxnId="{F31E8104-8F01-4331-8836-005481FFBA01}">
      <dgm:prSet custT="1"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6BEC9A50-8D8E-4E82-A2B3-034352D18F2D}" type="sibTrans" cxnId="{F31E8104-8F01-4331-8836-005481FFBA01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EF827AA8-69C8-403E-BD1E-729DC770E65A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CONTEXTO SOCIOECONÔ-MICO</a:t>
          </a:r>
        </a:p>
      </dgm:t>
    </dgm:pt>
    <dgm:pt modelId="{D12FB1A1-8FDD-4C1B-90FF-0A3BB272C5DD}" type="parTrans" cxnId="{E790D638-5808-4627-8CDE-0CB4686A6189}">
      <dgm:prSet custT="1"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69E9D115-95B6-4D5E-95B3-68AF23BA18E3}" type="sibTrans" cxnId="{E790D638-5808-4627-8CDE-0CB4686A6189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2A6DD8A0-642F-4089-AFC2-199A8569E0BB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TENDÊNCIA PEDAGÓGICA</a:t>
          </a:r>
        </a:p>
      </dgm:t>
    </dgm:pt>
    <dgm:pt modelId="{A9881573-8CC7-4377-968C-92D612A7C1AF}" type="parTrans" cxnId="{059C9830-1743-4294-89D2-F707665146DE}">
      <dgm:prSet custT="1"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369A496C-1CDC-4E67-AF75-779E14BA133C}" type="sibTrans" cxnId="{059C9830-1743-4294-89D2-F707665146DE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732D130A-F164-4D14-9EE5-AB3E4F5D8869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FILOSOFIA INSTITUCIONAL</a:t>
          </a:r>
        </a:p>
      </dgm:t>
    </dgm:pt>
    <dgm:pt modelId="{FCF078CE-3790-49ED-BCA7-8654049E00A7}" type="parTrans" cxnId="{396B51DE-4EA4-4AF8-B658-D38F1EA117BA}">
      <dgm:prSet custT="1"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99CCB672-21F9-4D2C-B227-2F2A9DB9101F}" type="sibTrans" cxnId="{396B51DE-4EA4-4AF8-B658-D38F1EA117BA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407E86C9-A197-44A9-845C-DC9EA2ADC237}" type="pres">
      <dgm:prSet presAssocID="{A78B9A47-03EA-467D-A88D-1411CA348D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E17CE47-A8ED-44FB-BBCF-ECCD216A277A}" type="pres">
      <dgm:prSet presAssocID="{63B1BA46-00A1-4D76-904B-8E34C1BEDCB8}" presName="centerShape" presStyleLbl="node0" presStyleIdx="0" presStyleCnt="1"/>
      <dgm:spPr/>
      <dgm:t>
        <a:bodyPr/>
        <a:lstStyle/>
        <a:p>
          <a:endParaRPr lang="pt-BR"/>
        </a:p>
      </dgm:t>
    </dgm:pt>
    <dgm:pt modelId="{A3CF2E85-AF7B-4385-B49C-6316F3840603}" type="pres">
      <dgm:prSet presAssocID="{0A13C666-02B4-4387-BFC0-22EE14DA40AA}" presName="parTrans" presStyleLbl="sibTrans2D1" presStyleIdx="0" presStyleCnt="4"/>
      <dgm:spPr/>
      <dgm:t>
        <a:bodyPr/>
        <a:lstStyle/>
        <a:p>
          <a:endParaRPr lang="pt-BR"/>
        </a:p>
      </dgm:t>
    </dgm:pt>
    <dgm:pt modelId="{636CFE4A-5EC4-4BCD-8DB6-E06CA5FF2A78}" type="pres">
      <dgm:prSet presAssocID="{0A13C666-02B4-4387-BFC0-22EE14DA40AA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85A3DD1D-B826-4ABF-ACEC-A0D4A9581EF1}" type="pres">
      <dgm:prSet presAssocID="{E0EB9777-764D-4BD7-867A-716E0C9FAFC5}" presName="node" presStyleLbl="node1" presStyleIdx="0" presStyleCnt="4" custScaleX="113145" custScaleY="1009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4311E9-2B4A-4BAD-81E7-681C8FEC0576}" type="pres">
      <dgm:prSet presAssocID="{D12FB1A1-8FDD-4C1B-90FF-0A3BB272C5DD}" presName="parTrans" presStyleLbl="sibTrans2D1" presStyleIdx="1" presStyleCnt="4"/>
      <dgm:spPr/>
      <dgm:t>
        <a:bodyPr/>
        <a:lstStyle/>
        <a:p>
          <a:endParaRPr lang="pt-BR"/>
        </a:p>
      </dgm:t>
    </dgm:pt>
    <dgm:pt modelId="{A464D43F-A2AB-4132-86A5-812B99BFF6A9}" type="pres">
      <dgm:prSet presAssocID="{D12FB1A1-8FDD-4C1B-90FF-0A3BB272C5DD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6E1908B9-7934-4FDE-A275-91AADA3FF680}" type="pres">
      <dgm:prSet presAssocID="{EF827AA8-69C8-403E-BD1E-729DC770E65A}" presName="node" presStyleLbl="node1" presStyleIdx="1" presStyleCnt="4" custScaleX="146339" custScaleY="1038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68CDF9-DE9C-49EE-8F2F-6C9A9ADFE05B}" type="pres">
      <dgm:prSet presAssocID="{A9881573-8CC7-4377-968C-92D612A7C1AF}" presName="parTrans" presStyleLbl="sibTrans2D1" presStyleIdx="2" presStyleCnt="4"/>
      <dgm:spPr/>
      <dgm:t>
        <a:bodyPr/>
        <a:lstStyle/>
        <a:p>
          <a:endParaRPr lang="pt-BR"/>
        </a:p>
      </dgm:t>
    </dgm:pt>
    <dgm:pt modelId="{EF403225-BBAB-4CB7-9114-1E76661E35A0}" type="pres">
      <dgm:prSet presAssocID="{A9881573-8CC7-4377-968C-92D612A7C1AF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23E91166-06E8-457F-A208-C2267A2CC133}" type="pres">
      <dgm:prSet presAssocID="{2A6DD8A0-642F-4089-AFC2-199A8569E0BB}" presName="node" presStyleLbl="node1" presStyleIdx="2" presStyleCnt="4" custScaleX="1154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ED3D4B-CBFD-456C-B751-1AC274CDB034}" type="pres">
      <dgm:prSet presAssocID="{FCF078CE-3790-49ED-BCA7-8654049E00A7}" presName="parTrans" presStyleLbl="sibTrans2D1" presStyleIdx="3" presStyleCnt="4"/>
      <dgm:spPr/>
      <dgm:t>
        <a:bodyPr/>
        <a:lstStyle/>
        <a:p>
          <a:endParaRPr lang="pt-BR"/>
        </a:p>
      </dgm:t>
    </dgm:pt>
    <dgm:pt modelId="{62A31FDF-5176-482A-9F1F-1C450C2FCD27}" type="pres">
      <dgm:prSet presAssocID="{FCF078CE-3790-49ED-BCA7-8654049E00A7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A25D1218-2D43-4C48-AE40-B22163E4285B}" type="pres">
      <dgm:prSet presAssocID="{732D130A-F164-4D14-9EE5-AB3E4F5D8869}" presName="node" presStyleLbl="node1" presStyleIdx="3" presStyleCnt="4" custScaleX="140508" custScaleY="1028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6B92AFA-0E5E-45BF-A75D-F8FB418C2B10}" type="presOf" srcId="{A9881573-8CC7-4377-968C-92D612A7C1AF}" destId="{EF403225-BBAB-4CB7-9114-1E76661E35A0}" srcOrd="1" destOrd="0" presId="urn:microsoft.com/office/officeart/2005/8/layout/radial5"/>
    <dgm:cxn modelId="{AEE43E85-7F6C-4A1C-B308-83545F2D984B}" type="presOf" srcId="{D12FB1A1-8FDD-4C1B-90FF-0A3BB272C5DD}" destId="{B14311E9-2B4A-4BAD-81E7-681C8FEC0576}" srcOrd="0" destOrd="0" presId="urn:microsoft.com/office/officeart/2005/8/layout/radial5"/>
    <dgm:cxn modelId="{F47BB742-4CDC-4726-99FC-9E8852C8B0CA}" type="presOf" srcId="{FCF078CE-3790-49ED-BCA7-8654049E00A7}" destId="{5CED3D4B-CBFD-456C-B751-1AC274CDB034}" srcOrd="0" destOrd="0" presId="urn:microsoft.com/office/officeart/2005/8/layout/radial5"/>
    <dgm:cxn modelId="{E75F8C21-3609-4C6D-8F72-051FC3282145}" type="presOf" srcId="{FCF078CE-3790-49ED-BCA7-8654049E00A7}" destId="{62A31FDF-5176-482A-9F1F-1C450C2FCD27}" srcOrd="1" destOrd="0" presId="urn:microsoft.com/office/officeart/2005/8/layout/radial5"/>
    <dgm:cxn modelId="{30E327F9-F157-4ECA-BEBF-58D5E0BC8FCC}" type="presOf" srcId="{A78B9A47-03EA-467D-A88D-1411CA348D3B}" destId="{407E86C9-A197-44A9-845C-DC9EA2ADC237}" srcOrd="0" destOrd="0" presId="urn:microsoft.com/office/officeart/2005/8/layout/radial5"/>
    <dgm:cxn modelId="{8EAA9B2B-C8A9-499B-B2B0-B053E34F3374}" type="presOf" srcId="{0A13C666-02B4-4387-BFC0-22EE14DA40AA}" destId="{A3CF2E85-AF7B-4385-B49C-6316F3840603}" srcOrd="0" destOrd="0" presId="urn:microsoft.com/office/officeart/2005/8/layout/radial5"/>
    <dgm:cxn modelId="{E056422C-360C-483E-A33D-CE0AF78A53C8}" type="presOf" srcId="{732D130A-F164-4D14-9EE5-AB3E4F5D8869}" destId="{A25D1218-2D43-4C48-AE40-B22163E4285B}" srcOrd="0" destOrd="0" presId="urn:microsoft.com/office/officeart/2005/8/layout/radial5"/>
    <dgm:cxn modelId="{90C8D08E-174B-47BB-952F-AE2E798828B3}" type="presOf" srcId="{D12FB1A1-8FDD-4C1B-90FF-0A3BB272C5DD}" destId="{A464D43F-A2AB-4132-86A5-812B99BFF6A9}" srcOrd="1" destOrd="0" presId="urn:microsoft.com/office/officeart/2005/8/layout/radial5"/>
    <dgm:cxn modelId="{51A70560-26F3-4F69-BF74-55B1CF66529F}" type="presOf" srcId="{A9881573-8CC7-4377-968C-92D612A7C1AF}" destId="{2F68CDF9-DE9C-49EE-8F2F-6C9A9ADFE05B}" srcOrd="0" destOrd="0" presId="urn:microsoft.com/office/officeart/2005/8/layout/radial5"/>
    <dgm:cxn modelId="{9D58EA6A-A96D-411B-BB8C-E3B440409E09}" type="presOf" srcId="{2A6DD8A0-642F-4089-AFC2-199A8569E0BB}" destId="{23E91166-06E8-457F-A208-C2267A2CC133}" srcOrd="0" destOrd="0" presId="urn:microsoft.com/office/officeart/2005/8/layout/radial5"/>
    <dgm:cxn modelId="{0CCFDCCD-7932-4DE9-9B64-2B9BCBC34BDC}" type="presOf" srcId="{E0EB9777-764D-4BD7-867A-716E0C9FAFC5}" destId="{85A3DD1D-B826-4ABF-ACEC-A0D4A9581EF1}" srcOrd="0" destOrd="0" presId="urn:microsoft.com/office/officeart/2005/8/layout/radial5"/>
    <dgm:cxn modelId="{6EA5D03D-9D57-4DED-AA5F-0802FB58D181}" type="presOf" srcId="{0A13C666-02B4-4387-BFC0-22EE14DA40AA}" destId="{636CFE4A-5EC4-4BCD-8DB6-E06CA5FF2A78}" srcOrd="1" destOrd="0" presId="urn:microsoft.com/office/officeart/2005/8/layout/radial5"/>
    <dgm:cxn modelId="{059C9830-1743-4294-89D2-F707665146DE}" srcId="{63B1BA46-00A1-4D76-904B-8E34C1BEDCB8}" destId="{2A6DD8A0-642F-4089-AFC2-199A8569E0BB}" srcOrd="2" destOrd="0" parTransId="{A9881573-8CC7-4377-968C-92D612A7C1AF}" sibTransId="{369A496C-1CDC-4E67-AF75-779E14BA133C}"/>
    <dgm:cxn modelId="{EE1C5766-AAFE-4D44-B908-5827531066E3}" srcId="{A78B9A47-03EA-467D-A88D-1411CA348D3B}" destId="{63B1BA46-00A1-4D76-904B-8E34C1BEDCB8}" srcOrd="0" destOrd="0" parTransId="{10BCF07B-A8F5-47D5-BF2D-6FF3610A46F3}" sibTransId="{FDECEEF7-C193-454F-872F-AB3D29A331A6}"/>
    <dgm:cxn modelId="{F31E8104-8F01-4331-8836-005481FFBA01}" srcId="{63B1BA46-00A1-4D76-904B-8E34C1BEDCB8}" destId="{E0EB9777-764D-4BD7-867A-716E0C9FAFC5}" srcOrd="0" destOrd="0" parTransId="{0A13C666-02B4-4387-BFC0-22EE14DA40AA}" sibTransId="{6BEC9A50-8D8E-4E82-A2B3-034352D18F2D}"/>
    <dgm:cxn modelId="{E7C1C95B-CAB4-4BC6-AB41-57F679231E52}" type="presOf" srcId="{EF827AA8-69C8-403E-BD1E-729DC770E65A}" destId="{6E1908B9-7934-4FDE-A275-91AADA3FF680}" srcOrd="0" destOrd="0" presId="urn:microsoft.com/office/officeart/2005/8/layout/radial5"/>
    <dgm:cxn modelId="{396B51DE-4EA4-4AF8-B658-D38F1EA117BA}" srcId="{63B1BA46-00A1-4D76-904B-8E34C1BEDCB8}" destId="{732D130A-F164-4D14-9EE5-AB3E4F5D8869}" srcOrd="3" destOrd="0" parTransId="{FCF078CE-3790-49ED-BCA7-8654049E00A7}" sibTransId="{99CCB672-21F9-4D2C-B227-2F2A9DB9101F}"/>
    <dgm:cxn modelId="{85F36090-6ED0-481A-A2B4-49081C4CC688}" type="presOf" srcId="{63B1BA46-00A1-4D76-904B-8E34C1BEDCB8}" destId="{1E17CE47-A8ED-44FB-BBCF-ECCD216A277A}" srcOrd="0" destOrd="0" presId="urn:microsoft.com/office/officeart/2005/8/layout/radial5"/>
    <dgm:cxn modelId="{E790D638-5808-4627-8CDE-0CB4686A6189}" srcId="{63B1BA46-00A1-4D76-904B-8E34C1BEDCB8}" destId="{EF827AA8-69C8-403E-BD1E-729DC770E65A}" srcOrd="1" destOrd="0" parTransId="{D12FB1A1-8FDD-4C1B-90FF-0A3BB272C5DD}" sibTransId="{69E9D115-95B6-4D5E-95B3-68AF23BA18E3}"/>
    <dgm:cxn modelId="{FD3433DF-6F78-42A9-9043-4C7F13D38D0C}" type="presParOf" srcId="{407E86C9-A197-44A9-845C-DC9EA2ADC237}" destId="{1E17CE47-A8ED-44FB-BBCF-ECCD216A277A}" srcOrd="0" destOrd="0" presId="urn:microsoft.com/office/officeart/2005/8/layout/radial5"/>
    <dgm:cxn modelId="{1F152328-F776-4366-8964-523C53D0CA27}" type="presParOf" srcId="{407E86C9-A197-44A9-845C-DC9EA2ADC237}" destId="{A3CF2E85-AF7B-4385-B49C-6316F3840603}" srcOrd="1" destOrd="0" presId="urn:microsoft.com/office/officeart/2005/8/layout/radial5"/>
    <dgm:cxn modelId="{3D96CA97-6C63-4413-8E3C-CFE48B3C2CC1}" type="presParOf" srcId="{A3CF2E85-AF7B-4385-B49C-6316F3840603}" destId="{636CFE4A-5EC4-4BCD-8DB6-E06CA5FF2A78}" srcOrd="0" destOrd="0" presId="urn:microsoft.com/office/officeart/2005/8/layout/radial5"/>
    <dgm:cxn modelId="{78D3A771-B523-4087-9B0E-F4F14F0D1B42}" type="presParOf" srcId="{407E86C9-A197-44A9-845C-DC9EA2ADC237}" destId="{85A3DD1D-B826-4ABF-ACEC-A0D4A9581EF1}" srcOrd="2" destOrd="0" presId="urn:microsoft.com/office/officeart/2005/8/layout/radial5"/>
    <dgm:cxn modelId="{1CE7C90D-AAF9-47DE-A504-7ECC57E7C42F}" type="presParOf" srcId="{407E86C9-A197-44A9-845C-DC9EA2ADC237}" destId="{B14311E9-2B4A-4BAD-81E7-681C8FEC0576}" srcOrd="3" destOrd="0" presId="urn:microsoft.com/office/officeart/2005/8/layout/radial5"/>
    <dgm:cxn modelId="{E9C2A13E-58ED-4203-B22F-608469405C06}" type="presParOf" srcId="{B14311E9-2B4A-4BAD-81E7-681C8FEC0576}" destId="{A464D43F-A2AB-4132-86A5-812B99BFF6A9}" srcOrd="0" destOrd="0" presId="urn:microsoft.com/office/officeart/2005/8/layout/radial5"/>
    <dgm:cxn modelId="{7630E694-04FE-46A1-B28A-4D3C5355B54E}" type="presParOf" srcId="{407E86C9-A197-44A9-845C-DC9EA2ADC237}" destId="{6E1908B9-7934-4FDE-A275-91AADA3FF680}" srcOrd="4" destOrd="0" presId="urn:microsoft.com/office/officeart/2005/8/layout/radial5"/>
    <dgm:cxn modelId="{344EC4CD-78DF-4866-8801-452E0AF0BD99}" type="presParOf" srcId="{407E86C9-A197-44A9-845C-DC9EA2ADC237}" destId="{2F68CDF9-DE9C-49EE-8F2F-6C9A9ADFE05B}" srcOrd="5" destOrd="0" presId="urn:microsoft.com/office/officeart/2005/8/layout/radial5"/>
    <dgm:cxn modelId="{F814C1E9-1170-4F8E-AB76-52D4C8AA59D5}" type="presParOf" srcId="{2F68CDF9-DE9C-49EE-8F2F-6C9A9ADFE05B}" destId="{EF403225-BBAB-4CB7-9114-1E76661E35A0}" srcOrd="0" destOrd="0" presId="urn:microsoft.com/office/officeart/2005/8/layout/radial5"/>
    <dgm:cxn modelId="{48C9D5F0-ED55-40E7-B2F3-BAB41F9626DD}" type="presParOf" srcId="{407E86C9-A197-44A9-845C-DC9EA2ADC237}" destId="{23E91166-06E8-457F-A208-C2267A2CC133}" srcOrd="6" destOrd="0" presId="urn:microsoft.com/office/officeart/2005/8/layout/radial5"/>
    <dgm:cxn modelId="{26A730EC-2931-4DFA-A369-5472AACD67C0}" type="presParOf" srcId="{407E86C9-A197-44A9-845C-DC9EA2ADC237}" destId="{5CED3D4B-CBFD-456C-B751-1AC274CDB034}" srcOrd="7" destOrd="0" presId="urn:microsoft.com/office/officeart/2005/8/layout/radial5"/>
    <dgm:cxn modelId="{951B6106-1D01-4FD8-8348-95BA498C4F0B}" type="presParOf" srcId="{5CED3D4B-CBFD-456C-B751-1AC274CDB034}" destId="{62A31FDF-5176-482A-9F1F-1C450C2FCD27}" srcOrd="0" destOrd="0" presId="urn:microsoft.com/office/officeart/2005/8/layout/radial5"/>
    <dgm:cxn modelId="{6E0B05AC-59CB-41D9-A142-F3D11806FFEB}" type="presParOf" srcId="{407E86C9-A197-44A9-845C-DC9EA2ADC237}" destId="{A25D1218-2D43-4C48-AE40-B22163E4285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3FFCB6-0C6F-4526-BB4C-B7B2DD0E3DF2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6E40AE2A-8D7A-48C1-A6A8-CCB38CF7FF6D}">
      <dgm:prSet phldrT="[Texto]"/>
      <dgm:spPr/>
      <dgm:t>
        <a:bodyPr/>
        <a:lstStyle/>
        <a:p>
          <a:r>
            <a:rPr lang="pt-BR" dirty="0"/>
            <a:t>PORTFÓLIO</a:t>
          </a:r>
        </a:p>
      </dgm:t>
    </dgm:pt>
    <dgm:pt modelId="{D5CD1804-C07B-4480-A08A-C12A5697C361}" type="parTrans" cxnId="{4C90035F-617C-4160-AB62-26F12D02C91A}">
      <dgm:prSet/>
      <dgm:spPr/>
      <dgm:t>
        <a:bodyPr/>
        <a:lstStyle/>
        <a:p>
          <a:endParaRPr lang="pt-BR"/>
        </a:p>
      </dgm:t>
    </dgm:pt>
    <dgm:pt modelId="{85D26CD5-1AAE-40DB-9A0B-092071F548A9}" type="sibTrans" cxnId="{4C90035F-617C-4160-AB62-26F12D02C91A}">
      <dgm:prSet/>
      <dgm:spPr/>
      <dgm:t>
        <a:bodyPr/>
        <a:lstStyle/>
        <a:p>
          <a:endParaRPr lang="pt-BR"/>
        </a:p>
      </dgm:t>
    </dgm:pt>
    <dgm:pt modelId="{8C3D78F7-7CCD-4ECC-A560-A835E3DAA924}">
      <dgm:prSet phldrT="[Texto]"/>
      <dgm:spPr/>
      <dgm:t>
        <a:bodyPr/>
        <a:lstStyle/>
        <a:p>
          <a:r>
            <a:rPr lang="pt-BR" dirty="0"/>
            <a:t>AUTOAVALIAÇÃO</a:t>
          </a:r>
        </a:p>
      </dgm:t>
    </dgm:pt>
    <dgm:pt modelId="{FCA6470F-B052-4072-9802-EC67BB2315E2}" type="parTrans" cxnId="{68D39545-13F2-4EA3-A07E-0DDA34F43A58}">
      <dgm:prSet/>
      <dgm:spPr/>
      <dgm:t>
        <a:bodyPr/>
        <a:lstStyle/>
        <a:p>
          <a:endParaRPr lang="pt-BR"/>
        </a:p>
      </dgm:t>
    </dgm:pt>
    <dgm:pt modelId="{F9745198-4244-43B1-8789-7CE2C40FBA39}" type="sibTrans" cxnId="{68D39545-13F2-4EA3-A07E-0DDA34F43A58}">
      <dgm:prSet/>
      <dgm:spPr/>
      <dgm:t>
        <a:bodyPr/>
        <a:lstStyle/>
        <a:p>
          <a:endParaRPr lang="pt-BR"/>
        </a:p>
      </dgm:t>
    </dgm:pt>
    <dgm:pt modelId="{9E3316B1-17EA-4930-B351-DFA64E5224CB}">
      <dgm:prSet phldrT="[Texto]"/>
      <dgm:spPr/>
      <dgm:t>
        <a:bodyPr/>
        <a:lstStyle/>
        <a:p>
          <a:r>
            <a:rPr lang="pt-BR" dirty="0"/>
            <a:t>BAREMA</a:t>
          </a:r>
        </a:p>
      </dgm:t>
    </dgm:pt>
    <dgm:pt modelId="{D1BBB0FC-C3EF-446C-91E9-36BB79F3DE7C}" type="parTrans" cxnId="{E9571F03-7C32-4CA7-8A9C-E8ABC5BA5953}">
      <dgm:prSet/>
      <dgm:spPr/>
      <dgm:t>
        <a:bodyPr/>
        <a:lstStyle/>
        <a:p>
          <a:endParaRPr lang="pt-BR"/>
        </a:p>
      </dgm:t>
    </dgm:pt>
    <dgm:pt modelId="{969C5BD7-8404-4AC1-A345-1640127DCC67}" type="sibTrans" cxnId="{E9571F03-7C32-4CA7-8A9C-E8ABC5BA5953}">
      <dgm:prSet/>
      <dgm:spPr/>
      <dgm:t>
        <a:bodyPr/>
        <a:lstStyle/>
        <a:p>
          <a:endParaRPr lang="pt-BR"/>
        </a:p>
      </dgm:t>
    </dgm:pt>
    <dgm:pt modelId="{E717E6BB-CCBA-4DE3-8ACE-C61888B94D9F}" type="pres">
      <dgm:prSet presAssocID="{983FFCB6-0C6F-4526-BB4C-B7B2DD0E3D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A55169A7-822F-472B-949B-BD82099781FB}" type="pres">
      <dgm:prSet presAssocID="{983FFCB6-0C6F-4526-BB4C-B7B2DD0E3DF2}" presName="Name1" presStyleCnt="0"/>
      <dgm:spPr/>
    </dgm:pt>
    <dgm:pt modelId="{103484D2-2C79-49F0-824B-50679CEC1EFA}" type="pres">
      <dgm:prSet presAssocID="{983FFCB6-0C6F-4526-BB4C-B7B2DD0E3DF2}" presName="cycle" presStyleCnt="0"/>
      <dgm:spPr/>
    </dgm:pt>
    <dgm:pt modelId="{77C7213B-98C8-4903-8B36-2262384D8C47}" type="pres">
      <dgm:prSet presAssocID="{983FFCB6-0C6F-4526-BB4C-B7B2DD0E3DF2}" presName="srcNode" presStyleLbl="node1" presStyleIdx="0" presStyleCnt="3"/>
      <dgm:spPr/>
    </dgm:pt>
    <dgm:pt modelId="{6B23C1D3-42B9-4E6A-80A9-DFBADBC37396}" type="pres">
      <dgm:prSet presAssocID="{983FFCB6-0C6F-4526-BB4C-B7B2DD0E3DF2}" presName="conn" presStyleLbl="parChTrans1D2" presStyleIdx="0" presStyleCnt="1"/>
      <dgm:spPr/>
      <dgm:t>
        <a:bodyPr/>
        <a:lstStyle/>
        <a:p>
          <a:endParaRPr lang="pt-BR"/>
        </a:p>
      </dgm:t>
    </dgm:pt>
    <dgm:pt modelId="{21E378D2-17A7-4695-BACA-316368188D24}" type="pres">
      <dgm:prSet presAssocID="{983FFCB6-0C6F-4526-BB4C-B7B2DD0E3DF2}" presName="extraNode" presStyleLbl="node1" presStyleIdx="0" presStyleCnt="3"/>
      <dgm:spPr/>
    </dgm:pt>
    <dgm:pt modelId="{F062BE02-C4C7-4CCC-902B-DE8EBF63C208}" type="pres">
      <dgm:prSet presAssocID="{983FFCB6-0C6F-4526-BB4C-B7B2DD0E3DF2}" presName="dstNode" presStyleLbl="node1" presStyleIdx="0" presStyleCnt="3"/>
      <dgm:spPr/>
    </dgm:pt>
    <dgm:pt modelId="{AA3F2BE1-1EC8-4432-A807-D3019CE5CEA7}" type="pres">
      <dgm:prSet presAssocID="{6E40AE2A-8D7A-48C1-A6A8-CCB38CF7FF6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92A710-9E9D-4BFD-9FA5-2E59BEA8E54A}" type="pres">
      <dgm:prSet presAssocID="{6E40AE2A-8D7A-48C1-A6A8-CCB38CF7FF6D}" presName="accent_1" presStyleCnt="0"/>
      <dgm:spPr/>
    </dgm:pt>
    <dgm:pt modelId="{A6A76226-DEBD-484E-93CF-43969E3C6FB7}" type="pres">
      <dgm:prSet presAssocID="{6E40AE2A-8D7A-48C1-A6A8-CCB38CF7FF6D}" presName="accentRepeatNode" presStyleLbl="solidFgAcc1" presStyleIdx="0" presStyleCnt="3"/>
      <dgm:spPr/>
    </dgm:pt>
    <dgm:pt modelId="{03E25D58-3FD0-459D-B0D3-A25FB2BFF38E}" type="pres">
      <dgm:prSet presAssocID="{8C3D78F7-7CCD-4ECC-A560-A835E3DAA92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5916D8-4EFB-46D7-B67F-A74AEF94B0B6}" type="pres">
      <dgm:prSet presAssocID="{8C3D78F7-7CCD-4ECC-A560-A835E3DAA924}" presName="accent_2" presStyleCnt="0"/>
      <dgm:spPr/>
    </dgm:pt>
    <dgm:pt modelId="{1719BD7B-914F-48A4-A6CF-EA6ECEECA910}" type="pres">
      <dgm:prSet presAssocID="{8C3D78F7-7CCD-4ECC-A560-A835E3DAA924}" presName="accentRepeatNode" presStyleLbl="solidFgAcc1" presStyleIdx="1" presStyleCnt="3"/>
      <dgm:spPr/>
    </dgm:pt>
    <dgm:pt modelId="{48777B4F-F0AE-4D8D-8994-BA87167B8FDE}" type="pres">
      <dgm:prSet presAssocID="{9E3316B1-17EA-4930-B351-DFA64E5224C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65FFC6-EF96-480A-B63F-DE1037E3B86B}" type="pres">
      <dgm:prSet presAssocID="{9E3316B1-17EA-4930-B351-DFA64E5224CB}" presName="accent_3" presStyleCnt="0"/>
      <dgm:spPr/>
    </dgm:pt>
    <dgm:pt modelId="{79C52F5F-9928-4AFF-A724-4AFB0DE4B9EB}" type="pres">
      <dgm:prSet presAssocID="{9E3316B1-17EA-4930-B351-DFA64E5224CB}" presName="accentRepeatNode" presStyleLbl="solidFgAcc1" presStyleIdx="2" presStyleCnt="3"/>
      <dgm:spPr/>
    </dgm:pt>
  </dgm:ptLst>
  <dgm:cxnLst>
    <dgm:cxn modelId="{35FFFA52-0ED2-40CB-BB6E-91AD135CB306}" type="presOf" srcId="{983FFCB6-0C6F-4526-BB4C-B7B2DD0E3DF2}" destId="{E717E6BB-CCBA-4DE3-8ACE-C61888B94D9F}" srcOrd="0" destOrd="0" presId="urn:microsoft.com/office/officeart/2008/layout/VerticalCurvedList"/>
    <dgm:cxn modelId="{46B2A3BB-CF8B-4AB1-987B-4DF4086F479C}" type="presOf" srcId="{9E3316B1-17EA-4930-B351-DFA64E5224CB}" destId="{48777B4F-F0AE-4D8D-8994-BA87167B8FDE}" srcOrd="0" destOrd="0" presId="urn:microsoft.com/office/officeart/2008/layout/VerticalCurvedList"/>
    <dgm:cxn modelId="{4C90035F-617C-4160-AB62-26F12D02C91A}" srcId="{983FFCB6-0C6F-4526-BB4C-B7B2DD0E3DF2}" destId="{6E40AE2A-8D7A-48C1-A6A8-CCB38CF7FF6D}" srcOrd="0" destOrd="0" parTransId="{D5CD1804-C07B-4480-A08A-C12A5697C361}" sibTransId="{85D26CD5-1AAE-40DB-9A0B-092071F548A9}"/>
    <dgm:cxn modelId="{E9571F03-7C32-4CA7-8A9C-E8ABC5BA5953}" srcId="{983FFCB6-0C6F-4526-BB4C-B7B2DD0E3DF2}" destId="{9E3316B1-17EA-4930-B351-DFA64E5224CB}" srcOrd="2" destOrd="0" parTransId="{D1BBB0FC-C3EF-446C-91E9-36BB79F3DE7C}" sibTransId="{969C5BD7-8404-4AC1-A345-1640127DCC67}"/>
    <dgm:cxn modelId="{E82896AC-576A-4602-9C6B-4BE76FFE201C}" type="presOf" srcId="{6E40AE2A-8D7A-48C1-A6A8-CCB38CF7FF6D}" destId="{AA3F2BE1-1EC8-4432-A807-D3019CE5CEA7}" srcOrd="0" destOrd="0" presId="urn:microsoft.com/office/officeart/2008/layout/VerticalCurvedList"/>
    <dgm:cxn modelId="{9F0CA449-ED0C-4A44-927F-2FBBE93ABAEE}" type="presOf" srcId="{85D26CD5-1AAE-40DB-9A0B-092071F548A9}" destId="{6B23C1D3-42B9-4E6A-80A9-DFBADBC37396}" srcOrd="0" destOrd="0" presId="urn:microsoft.com/office/officeart/2008/layout/VerticalCurvedList"/>
    <dgm:cxn modelId="{722D2694-69CB-48F3-837B-DA26B55A66C5}" type="presOf" srcId="{8C3D78F7-7CCD-4ECC-A560-A835E3DAA924}" destId="{03E25D58-3FD0-459D-B0D3-A25FB2BFF38E}" srcOrd="0" destOrd="0" presId="urn:microsoft.com/office/officeart/2008/layout/VerticalCurvedList"/>
    <dgm:cxn modelId="{68D39545-13F2-4EA3-A07E-0DDA34F43A58}" srcId="{983FFCB6-0C6F-4526-BB4C-B7B2DD0E3DF2}" destId="{8C3D78F7-7CCD-4ECC-A560-A835E3DAA924}" srcOrd="1" destOrd="0" parTransId="{FCA6470F-B052-4072-9802-EC67BB2315E2}" sibTransId="{F9745198-4244-43B1-8789-7CE2C40FBA39}"/>
    <dgm:cxn modelId="{990E3678-19D7-4C6A-8108-9AEE3DA7BEA8}" type="presParOf" srcId="{E717E6BB-CCBA-4DE3-8ACE-C61888B94D9F}" destId="{A55169A7-822F-472B-949B-BD82099781FB}" srcOrd="0" destOrd="0" presId="urn:microsoft.com/office/officeart/2008/layout/VerticalCurvedList"/>
    <dgm:cxn modelId="{03022C90-2997-4257-8A2E-DE15FCAB0220}" type="presParOf" srcId="{A55169A7-822F-472B-949B-BD82099781FB}" destId="{103484D2-2C79-49F0-824B-50679CEC1EFA}" srcOrd="0" destOrd="0" presId="urn:microsoft.com/office/officeart/2008/layout/VerticalCurvedList"/>
    <dgm:cxn modelId="{A2F2EA12-0380-4E54-BDD9-6905D5747254}" type="presParOf" srcId="{103484D2-2C79-49F0-824B-50679CEC1EFA}" destId="{77C7213B-98C8-4903-8B36-2262384D8C47}" srcOrd="0" destOrd="0" presId="urn:microsoft.com/office/officeart/2008/layout/VerticalCurvedList"/>
    <dgm:cxn modelId="{C65D06F0-9EDA-4590-9B0E-8273BA99CCDC}" type="presParOf" srcId="{103484D2-2C79-49F0-824B-50679CEC1EFA}" destId="{6B23C1D3-42B9-4E6A-80A9-DFBADBC37396}" srcOrd="1" destOrd="0" presId="urn:microsoft.com/office/officeart/2008/layout/VerticalCurvedList"/>
    <dgm:cxn modelId="{88BF2D3F-BEF0-4CB9-A9E8-F5EAF7BF8553}" type="presParOf" srcId="{103484D2-2C79-49F0-824B-50679CEC1EFA}" destId="{21E378D2-17A7-4695-BACA-316368188D24}" srcOrd="2" destOrd="0" presId="urn:microsoft.com/office/officeart/2008/layout/VerticalCurvedList"/>
    <dgm:cxn modelId="{7343B0DF-E86A-4C2C-B918-F0203DC45DD5}" type="presParOf" srcId="{103484D2-2C79-49F0-824B-50679CEC1EFA}" destId="{F062BE02-C4C7-4CCC-902B-DE8EBF63C208}" srcOrd="3" destOrd="0" presId="urn:microsoft.com/office/officeart/2008/layout/VerticalCurvedList"/>
    <dgm:cxn modelId="{B837D9DE-29EF-4E7A-B989-15F43B9819C4}" type="presParOf" srcId="{A55169A7-822F-472B-949B-BD82099781FB}" destId="{AA3F2BE1-1EC8-4432-A807-D3019CE5CEA7}" srcOrd="1" destOrd="0" presId="urn:microsoft.com/office/officeart/2008/layout/VerticalCurvedList"/>
    <dgm:cxn modelId="{601D1F34-D41A-42A3-B150-87335A3618A1}" type="presParOf" srcId="{A55169A7-822F-472B-949B-BD82099781FB}" destId="{7692A710-9E9D-4BFD-9FA5-2E59BEA8E54A}" srcOrd="2" destOrd="0" presId="urn:microsoft.com/office/officeart/2008/layout/VerticalCurvedList"/>
    <dgm:cxn modelId="{68D22B56-673E-4CAF-A0EB-B9DC685865BC}" type="presParOf" srcId="{7692A710-9E9D-4BFD-9FA5-2E59BEA8E54A}" destId="{A6A76226-DEBD-484E-93CF-43969E3C6FB7}" srcOrd="0" destOrd="0" presId="urn:microsoft.com/office/officeart/2008/layout/VerticalCurvedList"/>
    <dgm:cxn modelId="{94C36AF1-341E-4949-A40F-9B2C63196AEC}" type="presParOf" srcId="{A55169A7-822F-472B-949B-BD82099781FB}" destId="{03E25D58-3FD0-459D-B0D3-A25FB2BFF38E}" srcOrd="3" destOrd="0" presId="urn:microsoft.com/office/officeart/2008/layout/VerticalCurvedList"/>
    <dgm:cxn modelId="{642A4D47-B7BB-4FAF-B05F-1D0311998A78}" type="presParOf" srcId="{A55169A7-822F-472B-949B-BD82099781FB}" destId="{2B5916D8-4EFB-46D7-B67F-A74AEF94B0B6}" srcOrd="4" destOrd="0" presId="urn:microsoft.com/office/officeart/2008/layout/VerticalCurvedList"/>
    <dgm:cxn modelId="{3E04C258-3730-4A72-AC5B-90724F68D710}" type="presParOf" srcId="{2B5916D8-4EFB-46D7-B67F-A74AEF94B0B6}" destId="{1719BD7B-914F-48A4-A6CF-EA6ECEECA910}" srcOrd="0" destOrd="0" presId="urn:microsoft.com/office/officeart/2008/layout/VerticalCurvedList"/>
    <dgm:cxn modelId="{A28B601D-AFBB-4319-96F6-B319756B06BF}" type="presParOf" srcId="{A55169A7-822F-472B-949B-BD82099781FB}" destId="{48777B4F-F0AE-4D8D-8994-BA87167B8FDE}" srcOrd="5" destOrd="0" presId="urn:microsoft.com/office/officeart/2008/layout/VerticalCurvedList"/>
    <dgm:cxn modelId="{496296D7-45FA-4C7D-B9BD-43DA37615360}" type="presParOf" srcId="{A55169A7-822F-472B-949B-BD82099781FB}" destId="{3E65FFC6-EF96-480A-B63F-DE1037E3B86B}" srcOrd="6" destOrd="0" presId="urn:microsoft.com/office/officeart/2008/layout/VerticalCurvedList"/>
    <dgm:cxn modelId="{0C5DC96D-AFD8-4F28-8934-43FA7C837FB6}" type="presParOf" srcId="{3E65FFC6-EF96-480A-B63F-DE1037E3B86B}" destId="{79C52F5F-9928-4AFF-A724-4AFB0DE4B9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E67E08-6C08-4DD3-937A-6961173644E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2F78D08-44D5-4E05-86B8-E6AF6106DC69}">
      <dgm:prSet phldrT="[Texto]"/>
      <dgm:spPr/>
      <dgm:t>
        <a:bodyPr/>
        <a:lstStyle/>
        <a:p>
          <a:r>
            <a:rPr lang="pt-BR" dirty="0"/>
            <a:t>AS INTENÇÕES RELACIONADAS AO OBJETO</a:t>
          </a:r>
        </a:p>
      </dgm:t>
    </dgm:pt>
    <dgm:pt modelId="{8D9C9734-2983-44F8-82E8-43862AD0DAAD}" type="parTrans" cxnId="{54DBF762-30F8-4B33-8032-52F3E1850403}">
      <dgm:prSet/>
      <dgm:spPr/>
      <dgm:t>
        <a:bodyPr/>
        <a:lstStyle/>
        <a:p>
          <a:endParaRPr lang="pt-BR"/>
        </a:p>
      </dgm:t>
    </dgm:pt>
    <dgm:pt modelId="{47796799-C71B-4BE8-8C8D-FFE7F56A5B08}" type="sibTrans" cxnId="{54DBF762-30F8-4B33-8032-52F3E1850403}">
      <dgm:prSet/>
      <dgm:spPr/>
      <dgm:t>
        <a:bodyPr/>
        <a:lstStyle/>
        <a:p>
          <a:endParaRPr lang="pt-BR"/>
        </a:p>
      </dgm:t>
    </dgm:pt>
    <dgm:pt modelId="{38F1B559-11BE-4843-A62F-E960B3A86FA7}">
      <dgm:prSet/>
      <dgm:spPr/>
      <dgm:t>
        <a:bodyPr/>
        <a:lstStyle/>
        <a:p>
          <a:r>
            <a:rPr lang="pt-BR" dirty="0"/>
            <a:t>CRITÉRIOS ( conhecimento, atitude </a:t>
          </a:r>
          <a:r>
            <a:rPr lang="pt-BR"/>
            <a:t>e habilidade)</a:t>
          </a:r>
          <a:endParaRPr lang="pt-BR" dirty="0"/>
        </a:p>
      </dgm:t>
    </dgm:pt>
    <dgm:pt modelId="{844CC699-BAA0-4060-A4DD-2080F8B77305}" type="parTrans" cxnId="{2B4CBA76-A0A1-446A-AD62-BA8250A2A5A4}">
      <dgm:prSet/>
      <dgm:spPr/>
      <dgm:t>
        <a:bodyPr/>
        <a:lstStyle/>
        <a:p>
          <a:endParaRPr lang="pt-BR"/>
        </a:p>
      </dgm:t>
    </dgm:pt>
    <dgm:pt modelId="{F937E6AF-1F6C-48DE-9E4E-EA88A620C28D}" type="sibTrans" cxnId="{2B4CBA76-A0A1-446A-AD62-BA8250A2A5A4}">
      <dgm:prSet/>
      <dgm:spPr/>
      <dgm:t>
        <a:bodyPr/>
        <a:lstStyle/>
        <a:p>
          <a:endParaRPr lang="pt-BR"/>
        </a:p>
      </dgm:t>
    </dgm:pt>
    <dgm:pt modelId="{94FFA272-DEC7-4725-A267-C213F4FE45DD}">
      <dgm:prSet/>
      <dgm:spPr/>
      <dgm:t>
        <a:bodyPr/>
        <a:lstStyle/>
        <a:p>
          <a:r>
            <a:rPr lang="pt-BR" dirty="0"/>
            <a:t>ESCALA DE VALORAÇÃO</a:t>
          </a:r>
        </a:p>
      </dgm:t>
    </dgm:pt>
    <dgm:pt modelId="{1D1DCF67-C458-4150-9928-1EEE5BB53737}" type="parTrans" cxnId="{ED7007A0-97A5-4441-B9D3-C2D9ABB0AC17}">
      <dgm:prSet/>
      <dgm:spPr/>
      <dgm:t>
        <a:bodyPr/>
        <a:lstStyle/>
        <a:p>
          <a:endParaRPr lang="pt-BR"/>
        </a:p>
      </dgm:t>
    </dgm:pt>
    <dgm:pt modelId="{AF05695F-A802-4500-8B7B-F31264C0CFE7}" type="sibTrans" cxnId="{ED7007A0-97A5-4441-B9D3-C2D9ABB0AC17}">
      <dgm:prSet/>
      <dgm:spPr/>
      <dgm:t>
        <a:bodyPr/>
        <a:lstStyle/>
        <a:p>
          <a:endParaRPr lang="pt-BR"/>
        </a:p>
      </dgm:t>
    </dgm:pt>
    <dgm:pt modelId="{BF824447-A72D-45C7-AA40-FC7EAC6CBC06}" type="pres">
      <dgm:prSet presAssocID="{41E67E08-6C08-4DD3-937A-6961173644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0AFAFCA-DDA6-4690-BFD2-3F7AD05C7A7D}" type="pres">
      <dgm:prSet presAssocID="{41E67E08-6C08-4DD3-937A-6961173644ED}" presName="Name1" presStyleCnt="0"/>
      <dgm:spPr/>
    </dgm:pt>
    <dgm:pt modelId="{99CD6295-C5FF-4728-AB0A-C23C3B6411BA}" type="pres">
      <dgm:prSet presAssocID="{41E67E08-6C08-4DD3-937A-6961173644ED}" presName="cycle" presStyleCnt="0"/>
      <dgm:spPr/>
    </dgm:pt>
    <dgm:pt modelId="{06FC103E-4028-406A-B999-0DE02E1A5BDA}" type="pres">
      <dgm:prSet presAssocID="{41E67E08-6C08-4DD3-937A-6961173644ED}" presName="srcNode" presStyleLbl="node1" presStyleIdx="0" presStyleCnt="3"/>
      <dgm:spPr/>
    </dgm:pt>
    <dgm:pt modelId="{E0EE3790-12AB-4F26-B2C9-B3EAE71ACF15}" type="pres">
      <dgm:prSet presAssocID="{41E67E08-6C08-4DD3-937A-6961173644ED}" presName="conn" presStyleLbl="parChTrans1D2" presStyleIdx="0" presStyleCnt="1"/>
      <dgm:spPr/>
      <dgm:t>
        <a:bodyPr/>
        <a:lstStyle/>
        <a:p>
          <a:endParaRPr lang="pt-BR"/>
        </a:p>
      </dgm:t>
    </dgm:pt>
    <dgm:pt modelId="{B8F27634-3F6E-43F2-A26A-7B82BAE8DCE0}" type="pres">
      <dgm:prSet presAssocID="{41E67E08-6C08-4DD3-937A-6961173644ED}" presName="extraNode" presStyleLbl="node1" presStyleIdx="0" presStyleCnt="3"/>
      <dgm:spPr/>
    </dgm:pt>
    <dgm:pt modelId="{3F16666C-AA85-46B5-B0C1-456D2253A462}" type="pres">
      <dgm:prSet presAssocID="{41E67E08-6C08-4DD3-937A-6961173644ED}" presName="dstNode" presStyleLbl="node1" presStyleIdx="0" presStyleCnt="3"/>
      <dgm:spPr/>
    </dgm:pt>
    <dgm:pt modelId="{7AA3F331-FBFC-4AD3-8B5C-5C65D06C7E47}" type="pres">
      <dgm:prSet presAssocID="{52F78D08-44D5-4E05-86B8-E6AF6106DC6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423828-4C6E-44D1-86AF-F21D44BF2A73}" type="pres">
      <dgm:prSet presAssocID="{52F78D08-44D5-4E05-86B8-E6AF6106DC69}" presName="accent_1" presStyleCnt="0"/>
      <dgm:spPr/>
    </dgm:pt>
    <dgm:pt modelId="{C6E0AC18-E374-43AE-AB21-B02D5FF86A20}" type="pres">
      <dgm:prSet presAssocID="{52F78D08-44D5-4E05-86B8-E6AF6106DC69}" presName="accentRepeatNode" presStyleLbl="solidFgAcc1" presStyleIdx="0" presStyleCnt="3"/>
      <dgm:spPr/>
    </dgm:pt>
    <dgm:pt modelId="{795D77E5-3347-43BE-A0C9-78BD376F2F14}" type="pres">
      <dgm:prSet presAssocID="{38F1B559-11BE-4843-A62F-E960B3A86FA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6906C2-8FE9-415E-8748-6069FA5C9176}" type="pres">
      <dgm:prSet presAssocID="{38F1B559-11BE-4843-A62F-E960B3A86FA7}" presName="accent_2" presStyleCnt="0"/>
      <dgm:spPr/>
    </dgm:pt>
    <dgm:pt modelId="{5840B738-4F76-4ADC-BB3A-131F3056E4D4}" type="pres">
      <dgm:prSet presAssocID="{38F1B559-11BE-4843-A62F-E960B3A86FA7}" presName="accentRepeatNode" presStyleLbl="solidFgAcc1" presStyleIdx="1" presStyleCnt="3"/>
      <dgm:spPr/>
    </dgm:pt>
    <dgm:pt modelId="{43D11F31-2502-4565-B331-09D41C98C1C5}" type="pres">
      <dgm:prSet presAssocID="{94FFA272-DEC7-4725-A267-C213F4FE45D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31D5B9-18DF-4CA8-A6D6-7A41AA68A071}" type="pres">
      <dgm:prSet presAssocID="{94FFA272-DEC7-4725-A267-C213F4FE45DD}" presName="accent_3" presStyleCnt="0"/>
      <dgm:spPr/>
    </dgm:pt>
    <dgm:pt modelId="{70EB67CD-CE6F-4FA6-8351-FFE22B5AAB72}" type="pres">
      <dgm:prSet presAssocID="{94FFA272-DEC7-4725-A267-C213F4FE45DD}" presName="accentRepeatNode" presStyleLbl="solidFgAcc1" presStyleIdx="2" presStyleCnt="3"/>
      <dgm:spPr/>
    </dgm:pt>
  </dgm:ptLst>
  <dgm:cxnLst>
    <dgm:cxn modelId="{9238ADB2-27D7-42A4-A3C6-5A72A99F41A4}" type="presOf" srcId="{41E67E08-6C08-4DD3-937A-6961173644ED}" destId="{BF824447-A72D-45C7-AA40-FC7EAC6CBC06}" srcOrd="0" destOrd="0" presId="urn:microsoft.com/office/officeart/2008/layout/VerticalCurvedList"/>
    <dgm:cxn modelId="{2B4CBA76-A0A1-446A-AD62-BA8250A2A5A4}" srcId="{41E67E08-6C08-4DD3-937A-6961173644ED}" destId="{38F1B559-11BE-4843-A62F-E960B3A86FA7}" srcOrd="1" destOrd="0" parTransId="{844CC699-BAA0-4060-A4DD-2080F8B77305}" sibTransId="{F937E6AF-1F6C-48DE-9E4E-EA88A620C28D}"/>
    <dgm:cxn modelId="{77094E60-F5C8-46E8-818C-B188BBCAE471}" type="presOf" srcId="{94FFA272-DEC7-4725-A267-C213F4FE45DD}" destId="{43D11F31-2502-4565-B331-09D41C98C1C5}" srcOrd="0" destOrd="0" presId="urn:microsoft.com/office/officeart/2008/layout/VerticalCurvedList"/>
    <dgm:cxn modelId="{B4F7254C-A761-4A6C-8555-C8B1EE1B5012}" type="presOf" srcId="{52F78D08-44D5-4E05-86B8-E6AF6106DC69}" destId="{7AA3F331-FBFC-4AD3-8B5C-5C65D06C7E47}" srcOrd="0" destOrd="0" presId="urn:microsoft.com/office/officeart/2008/layout/VerticalCurvedList"/>
    <dgm:cxn modelId="{54DBF762-30F8-4B33-8032-52F3E1850403}" srcId="{41E67E08-6C08-4DD3-937A-6961173644ED}" destId="{52F78D08-44D5-4E05-86B8-E6AF6106DC69}" srcOrd="0" destOrd="0" parTransId="{8D9C9734-2983-44F8-82E8-43862AD0DAAD}" sibTransId="{47796799-C71B-4BE8-8C8D-FFE7F56A5B08}"/>
    <dgm:cxn modelId="{4AE78256-730B-493C-87D0-79FC8CC2D81F}" type="presOf" srcId="{38F1B559-11BE-4843-A62F-E960B3A86FA7}" destId="{795D77E5-3347-43BE-A0C9-78BD376F2F14}" srcOrd="0" destOrd="0" presId="urn:microsoft.com/office/officeart/2008/layout/VerticalCurvedList"/>
    <dgm:cxn modelId="{ED7007A0-97A5-4441-B9D3-C2D9ABB0AC17}" srcId="{41E67E08-6C08-4DD3-937A-6961173644ED}" destId="{94FFA272-DEC7-4725-A267-C213F4FE45DD}" srcOrd="2" destOrd="0" parTransId="{1D1DCF67-C458-4150-9928-1EEE5BB53737}" sibTransId="{AF05695F-A802-4500-8B7B-F31264C0CFE7}"/>
    <dgm:cxn modelId="{9BB6D9A5-776E-471B-BE3E-1467FC429D1E}" type="presOf" srcId="{47796799-C71B-4BE8-8C8D-FFE7F56A5B08}" destId="{E0EE3790-12AB-4F26-B2C9-B3EAE71ACF15}" srcOrd="0" destOrd="0" presId="urn:microsoft.com/office/officeart/2008/layout/VerticalCurvedList"/>
    <dgm:cxn modelId="{48003B67-AB8C-420A-992A-E7EC2F93F40C}" type="presParOf" srcId="{BF824447-A72D-45C7-AA40-FC7EAC6CBC06}" destId="{30AFAFCA-DDA6-4690-BFD2-3F7AD05C7A7D}" srcOrd="0" destOrd="0" presId="urn:microsoft.com/office/officeart/2008/layout/VerticalCurvedList"/>
    <dgm:cxn modelId="{834D6412-7949-4810-99E2-6C5DC1DD33C6}" type="presParOf" srcId="{30AFAFCA-DDA6-4690-BFD2-3F7AD05C7A7D}" destId="{99CD6295-C5FF-4728-AB0A-C23C3B6411BA}" srcOrd="0" destOrd="0" presId="urn:microsoft.com/office/officeart/2008/layout/VerticalCurvedList"/>
    <dgm:cxn modelId="{850E4D4F-D3FB-44ED-A7A1-6CD068849B58}" type="presParOf" srcId="{99CD6295-C5FF-4728-AB0A-C23C3B6411BA}" destId="{06FC103E-4028-406A-B999-0DE02E1A5BDA}" srcOrd="0" destOrd="0" presId="urn:microsoft.com/office/officeart/2008/layout/VerticalCurvedList"/>
    <dgm:cxn modelId="{4F47ED31-2D06-4FF4-9892-35E68F1CCB96}" type="presParOf" srcId="{99CD6295-C5FF-4728-AB0A-C23C3B6411BA}" destId="{E0EE3790-12AB-4F26-B2C9-B3EAE71ACF15}" srcOrd="1" destOrd="0" presId="urn:microsoft.com/office/officeart/2008/layout/VerticalCurvedList"/>
    <dgm:cxn modelId="{D5F853AC-BB9D-416C-99A0-CC5EB7724BE0}" type="presParOf" srcId="{99CD6295-C5FF-4728-AB0A-C23C3B6411BA}" destId="{B8F27634-3F6E-43F2-A26A-7B82BAE8DCE0}" srcOrd="2" destOrd="0" presId="urn:microsoft.com/office/officeart/2008/layout/VerticalCurvedList"/>
    <dgm:cxn modelId="{98F9928F-D79E-46CF-AE4C-94F787C702A5}" type="presParOf" srcId="{99CD6295-C5FF-4728-AB0A-C23C3B6411BA}" destId="{3F16666C-AA85-46B5-B0C1-456D2253A462}" srcOrd="3" destOrd="0" presId="urn:microsoft.com/office/officeart/2008/layout/VerticalCurvedList"/>
    <dgm:cxn modelId="{3C786A8D-B436-4E29-8717-0D5A88C59B5A}" type="presParOf" srcId="{30AFAFCA-DDA6-4690-BFD2-3F7AD05C7A7D}" destId="{7AA3F331-FBFC-4AD3-8B5C-5C65D06C7E47}" srcOrd="1" destOrd="0" presId="urn:microsoft.com/office/officeart/2008/layout/VerticalCurvedList"/>
    <dgm:cxn modelId="{9DE3DCBD-D2CA-46AE-85A3-91AA192EAB80}" type="presParOf" srcId="{30AFAFCA-DDA6-4690-BFD2-3F7AD05C7A7D}" destId="{8C423828-4C6E-44D1-86AF-F21D44BF2A73}" srcOrd="2" destOrd="0" presId="urn:microsoft.com/office/officeart/2008/layout/VerticalCurvedList"/>
    <dgm:cxn modelId="{4124F7BD-900C-44F8-BD2A-4FCDC93F7F2B}" type="presParOf" srcId="{8C423828-4C6E-44D1-86AF-F21D44BF2A73}" destId="{C6E0AC18-E374-43AE-AB21-B02D5FF86A20}" srcOrd="0" destOrd="0" presId="urn:microsoft.com/office/officeart/2008/layout/VerticalCurvedList"/>
    <dgm:cxn modelId="{7211916F-E06B-406D-B793-3D73E9515A3D}" type="presParOf" srcId="{30AFAFCA-DDA6-4690-BFD2-3F7AD05C7A7D}" destId="{795D77E5-3347-43BE-A0C9-78BD376F2F14}" srcOrd="3" destOrd="0" presId="urn:microsoft.com/office/officeart/2008/layout/VerticalCurvedList"/>
    <dgm:cxn modelId="{98D44C39-5C53-45F5-A07D-5BE2F5F12B33}" type="presParOf" srcId="{30AFAFCA-DDA6-4690-BFD2-3F7AD05C7A7D}" destId="{266906C2-8FE9-415E-8748-6069FA5C9176}" srcOrd="4" destOrd="0" presId="urn:microsoft.com/office/officeart/2008/layout/VerticalCurvedList"/>
    <dgm:cxn modelId="{8430FD0B-D6B1-48AD-BD2F-72CE612F4432}" type="presParOf" srcId="{266906C2-8FE9-415E-8748-6069FA5C9176}" destId="{5840B738-4F76-4ADC-BB3A-131F3056E4D4}" srcOrd="0" destOrd="0" presId="urn:microsoft.com/office/officeart/2008/layout/VerticalCurvedList"/>
    <dgm:cxn modelId="{7432A56F-BEA6-4CC7-944B-4C3EB0CFAAB7}" type="presParOf" srcId="{30AFAFCA-DDA6-4690-BFD2-3F7AD05C7A7D}" destId="{43D11F31-2502-4565-B331-09D41C98C1C5}" srcOrd="5" destOrd="0" presId="urn:microsoft.com/office/officeart/2008/layout/VerticalCurvedList"/>
    <dgm:cxn modelId="{8433AAC6-2D6C-4780-9FBD-4986C09A18BF}" type="presParOf" srcId="{30AFAFCA-DDA6-4690-BFD2-3F7AD05C7A7D}" destId="{6F31D5B9-18DF-4CA8-A6D6-7A41AA68A071}" srcOrd="6" destOrd="0" presId="urn:microsoft.com/office/officeart/2008/layout/VerticalCurvedList"/>
    <dgm:cxn modelId="{B5995A34-046D-4990-9E1D-6750BC4D85FA}" type="presParOf" srcId="{6F31D5B9-18DF-4CA8-A6D6-7A41AA68A071}" destId="{70EB67CD-CE6F-4FA6-8351-FFE22B5AAB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E67E08-6C08-4DD3-937A-6961173644E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2F78D08-44D5-4E05-86B8-E6AF6106DC69}">
      <dgm:prSet phldrT="[Texto]"/>
      <dgm:spPr/>
      <dgm:t>
        <a:bodyPr/>
        <a:lstStyle/>
        <a:p>
          <a:r>
            <a:rPr lang="pt-BR" dirty="0"/>
            <a:t>AS RAZÕES/OS MOTIVOS/AS INTENÇÕES/O OBJETO</a:t>
          </a:r>
        </a:p>
      </dgm:t>
    </dgm:pt>
    <dgm:pt modelId="{8D9C9734-2983-44F8-82E8-43862AD0DAAD}" type="parTrans" cxnId="{54DBF762-30F8-4B33-8032-52F3E1850403}">
      <dgm:prSet/>
      <dgm:spPr/>
      <dgm:t>
        <a:bodyPr/>
        <a:lstStyle/>
        <a:p>
          <a:endParaRPr lang="pt-BR"/>
        </a:p>
      </dgm:t>
    </dgm:pt>
    <dgm:pt modelId="{47796799-C71B-4BE8-8C8D-FFE7F56A5B08}" type="sibTrans" cxnId="{54DBF762-30F8-4B33-8032-52F3E1850403}">
      <dgm:prSet/>
      <dgm:spPr/>
      <dgm:t>
        <a:bodyPr/>
        <a:lstStyle/>
        <a:p>
          <a:endParaRPr lang="pt-BR"/>
        </a:p>
      </dgm:t>
    </dgm:pt>
    <dgm:pt modelId="{CA635C72-52CD-4D6C-85FC-50768E5BCFE1}">
      <dgm:prSet phldrT="[Texto]"/>
      <dgm:spPr/>
      <dgm:t>
        <a:bodyPr/>
        <a:lstStyle/>
        <a:p>
          <a:r>
            <a:rPr lang="pt-BR" dirty="0"/>
            <a:t>PERIODICIDADE</a:t>
          </a:r>
        </a:p>
      </dgm:t>
    </dgm:pt>
    <dgm:pt modelId="{14299D7B-85BD-4157-B089-88B9E61CABFA}" type="parTrans" cxnId="{538FFD04-3C9A-492E-8DB0-D3C0FAFE3835}">
      <dgm:prSet/>
      <dgm:spPr/>
      <dgm:t>
        <a:bodyPr/>
        <a:lstStyle/>
        <a:p>
          <a:endParaRPr lang="pt-BR"/>
        </a:p>
      </dgm:t>
    </dgm:pt>
    <dgm:pt modelId="{5316B3C1-9727-47DF-B110-90A9B3A5CAFB}" type="sibTrans" cxnId="{538FFD04-3C9A-492E-8DB0-D3C0FAFE3835}">
      <dgm:prSet/>
      <dgm:spPr/>
      <dgm:t>
        <a:bodyPr/>
        <a:lstStyle/>
        <a:p>
          <a:endParaRPr lang="pt-BR"/>
        </a:p>
      </dgm:t>
    </dgm:pt>
    <dgm:pt modelId="{C68B564D-A482-4968-9F05-3AD562ADA247}">
      <dgm:prSet phldrT="[Texto]"/>
      <dgm:spPr/>
      <dgm:t>
        <a:bodyPr/>
        <a:lstStyle/>
        <a:p>
          <a:r>
            <a:rPr lang="pt-BR" dirty="0"/>
            <a:t>MECANISMOS DE ACOMPANHAMENTO E DEVOLUÇÃO</a:t>
          </a:r>
        </a:p>
      </dgm:t>
    </dgm:pt>
    <dgm:pt modelId="{E6FBD1E7-7193-4646-B27A-5EBD770DFC46}" type="parTrans" cxnId="{C029888F-6D9B-4135-8F88-3560A26DB95D}">
      <dgm:prSet/>
      <dgm:spPr/>
      <dgm:t>
        <a:bodyPr/>
        <a:lstStyle/>
        <a:p>
          <a:endParaRPr lang="pt-BR"/>
        </a:p>
      </dgm:t>
    </dgm:pt>
    <dgm:pt modelId="{4648BF21-0474-4F9B-B1C4-0D6B5C333965}" type="sibTrans" cxnId="{C029888F-6D9B-4135-8F88-3560A26DB95D}">
      <dgm:prSet/>
      <dgm:spPr/>
      <dgm:t>
        <a:bodyPr/>
        <a:lstStyle/>
        <a:p>
          <a:endParaRPr lang="pt-BR"/>
        </a:p>
      </dgm:t>
    </dgm:pt>
    <dgm:pt modelId="{38F1B559-11BE-4843-A62F-E960B3A86FA7}">
      <dgm:prSet/>
      <dgm:spPr/>
      <dgm:t>
        <a:bodyPr/>
        <a:lstStyle/>
        <a:p>
          <a:r>
            <a:rPr lang="pt-BR" dirty="0"/>
            <a:t>INSTRUMENTO DE REGISTRO E REFLEXÃO</a:t>
          </a:r>
        </a:p>
      </dgm:t>
    </dgm:pt>
    <dgm:pt modelId="{844CC699-BAA0-4060-A4DD-2080F8B77305}" type="parTrans" cxnId="{2B4CBA76-A0A1-446A-AD62-BA8250A2A5A4}">
      <dgm:prSet/>
      <dgm:spPr/>
      <dgm:t>
        <a:bodyPr/>
        <a:lstStyle/>
        <a:p>
          <a:endParaRPr lang="pt-BR"/>
        </a:p>
      </dgm:t>
    </dgm:pt>
    <dgm:pt modelId="{F937E6AF-1F6C-48DE-9E4E-EA88A620C28D}" type="sibTrans" cxnId="{2B4CBA76-A0A1-446A-AD62-BA8250A2A5A4}">
      <dgm:prSet/>
      <dgm:spPr/>
      <dgm:t>
        <a:bodyPr/>
        <a:lstStyle/>
        <a:p>
          <a:endParaRPr lang="pt-BR"/>
        </a:p>
      </dgm:t>
    </dgm:pt>
    <dgm:pt modelId="{94FFA272-DEC7-4725-A267-C213F4FE45DD}">
      <dgm:prSet/>
      <dgm:spPr/>
      <dgm:t>
        <a:bodyPr/>
        <a:lstStyle/>
        <a:p>
          <a:r>
            <a:rPr lang="pt-BR" dirty="0"/>
            <a:t>ESCALA DE VALORAÇÃO</a:t>
          </a:r>
        </a:p>
      </dgm:t>
    </dgm:pt>
    <dgm:pt modelId="{1D1DCF67-C458-4150-9928-1EEE5BB53737}" type="parTrans" cxnId="{ED7007A0-97A5-4441-B9D3-C2D9ABB0AC17}">
      <dgm:prSet/>
      <dgm:spPr/>
      <dgm:t>
        <a:bodyPr/>
        <a:lstStyle/>
        <a:p>
          <a:endParaRPr lang="pt-BR"/>
        </a:p>
      </dgm:t>
    </dgm:pt>
    <dgm:pt modelId="{AF05695F-A802-4500-8B7B-F31264C0CFE7}" type="sibTrans" cxnId="{ED7007A0-97A5-4441-B9D3-C2D9ABB0AC17}">
      <dgm:prSet/>
      <dgm:spPr/>
      <dgm:t>
        <a:bodyPr/>
        <a:lstStyle/>
        <a:p>
          <a:endParaRPr lang="pt-BR"/>
        </a:p>
      </dgm:t>
    </dgm:pt>
    <dgm:pt modelId="{BF824447-A72D-45C7-AA40-FC7EAC6CBC06}" type="pres">
      <dgm:prSet presAssocID="{41E67E08-6C08-4DD3-937A-6961173644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0AFAFCA-DDA6-4690-BFD2-3F7AD05C7A7D}" type="pres">
      <dgm:prSet presAssocID="{41E67E08-6C08-4DD3-937A-6961173644ED}" presName="Name1" presStyleCnt="0"/>
      <dgm:spPr/>
    </dgm:pt>
    <dgm:pt modelId="{99CD6295-C5FF-4728-AB0A-C23C3B6411BA}" type="pres">
      <dgm:prSet presAssocID="{41E67E08-6C08-4DD3-937A-6961173644ED}" presName="cycle" presStyleCnt="0"/>
      <dgm:spPr/>
    </dgm:pt>
    <dgm:pt modelId="{06FC103E-4028-406A-B999-0DE02E1A5BDA}" type="pres">
      <dgm:prSet presAssocID="{41E67E08-6C08-4DD3-937A-6961173644ED}" presName="srcNode" presStyleLbl="node1" presStyleIdx="0" presStyleCnt="5"/>
      <dgm:spPr/>
    </dgm:pt>
    <dgm:pt modelId="{E0EE3790-12AB-4F26-B2C9-B3EAE71ACF15}" type="pres">
      <dgm:prSet presAssocID="{41E67E08-6C08-4DD3-937A-6961173644ED}" presName="conn" presStyleLbl="parChTrans1D2" presStyleIdx="0" presStyleCnt="1"/>
      <dgm:spPr/>
      <dgm:t>
        <a:bodyPr/>
        <a:lstStyle/>
        <a:p>
          <a:endParaRPr lang="pt-BR"/>
        </a:p>
      </dgm:t>
    </dgm:pt>
    <dgm:pt modelId="{B8F27634-3F6E-43F2-A26A-7B82BAE8DCE0}" type="pres">
      <dgm:prSet presAssocID="{41E67E08-6C08-4DD3-937A-6961173644ED}" presName="extraNode" presStyleLbl="node1" presStyleIdx="0" presStyleCnt="5"/>
      <dgm:spPr/>
    </dgm:pt>
    <dgm:pt modelId="{3F16666C-AA85-46B5-B0C1-456D2253A462}" type="pres">
      <dgm:prSet presAssocID="{41E67E08-6C08-4DD3-937A-6961173644ED}" presName="dstNode" presStyleLbl="node1" presStyleIdx="0" presStyleCnt="5"/>
      <dgm:spPr/>
    </dgm:pt>
    <dgm:pt modelId="{7AA3F331-FBFC-4AD3-8B5C-5C65D06C7E47}" type="pres">
      <dgm:prSet presAssocID="{52F78D08-44D5-4E05-86B8-E6AF6106DC6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423828-4C6E-44D1-86AF-F21D44BF2A73}" type="pres">
      <dgm:prSet presAssocID="{52F78D08-44D5-4E05-86B8-E6AF6106DC69}" presName="accent_1" presStyleCnt="0"/>
      <dgm:spPr/>
    </dgm:pt>
    <dgm:pt modelId="{C6E0AC18-E374-43AE-AB21-B02D5FF86A20}" type="pres">
      <dgm:prSet presAssocID="{52F78D08-44D5-4E05-86B8-E6AF6106DC69}" presName="accentRepeatNode" presStyleLbl="solidFgAcc1" presStyleIdx="0" presStyleCnt="5"/>
      <dgm:spPr/>
    </dgm:pt>
    <dgm:pt modelId="{473B9D2A-6730-4F4D-BB67-D6D702EB6734}" type="pres">
      <dgm:prSet presAssocID="{CA635C72-52CD-4D6C-85FC-50768E5BCFE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3CAE05-374C-46E8-B075-616D3D2C3FB9}" type="pres">
      <dgm:prSet presAssocID="{CA635C72-52CD-4D6C-85FC-50768E5BCFE1}" presName="accent_2" presStyleCnt="0"/>
      <dgm:spPr/>
    </dgm:pt>
    <dgm:pt modelId="{582EE70E-1650-4C07-A3DA-FA4F0B8A05B7}" type="pres">
      <dgm:prSet presAssocID="{CA635C72-52CD-4D6C-85FC-50768E5BCFE1}" presName="accentRepeatNode" presStyleLbl="solidFgAcc1" presStyleIdx="1" presStyleCnt="5"/>
      <dgm:spPr/>
    </dgm:pt>
    <dgm:pt modelId="{B9A34D0F-E38D-44DC-BF17-DF36DCE8E40C}" type="pres">
      <dgm:prSet presAssocID="{C68B564D-A482-4968-9F05-3AD562ADA24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E258D6-77C5-4947-82F8-338538074CA2}" type="pres">
      <dgm:prSet presAssocID="{C68B564D-A482-4968-9F05-3AD562ADA247}" presName="accent_3" presStyleCnt="0"/>
      <dgm:spPr/>
    </dgm:pt>
    <dgm:pt modelId="{99227F1F-203C-4A10-A6EA-0782F1F8EE4B}" type="pres">
      <dgm:prSet presAssocID="{C68B564D-A482-4968-9F05-3AD562ADA247}" presName="accentRepeatNode" presStyleLbl="solidFgAcc1" presStyleIdx="2" presStyleCnt="5"/>
      <dgm:spPr/>
    </dgm:pt>
    <dgm:pt modelId="{4A92CF03-3876-4EB9-99B3-818D439BBB6B}" type="pres">
      <dgm:prSet presAssocID="{38F1B559-11BE-4843-A62F-E960B3A86FA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E504E8-5BBA-4E27-9776-AFDDC561B449}" type="pres">
      <dgm:prSet presAssocID="{38F1B559-11BE-4843-A62F-E960B3A86FA7}" presName="accent_4" presStyleCnt="0"/>
      <dgm:spPr/>
    </dgm:pt>
    <dgm:pt modelId="{5840B738-4F76-4ADC-BB3A-131F3056E4D4}" type="pres">
      <dgm:prSet presAssocID="{38F1B559-11BE-4843-A62F-E960B3A86FA7}" presName="accentRepeatNode" presStyleLbl="solidFgAcc1" presStyleIdx="3" presStyleCnt="5"/>
      <dgm:spPr/>
    </dgm:pt>
    <dgm:pt modelId="{EC803426-821C-4A76-9769-9E0FD992E1F3}" type="pres">
      <dgm:prSet presAssocID="{94FFA272-DEC7-4725-A267-C213F4FE45D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B391F5-2940-4D90-8A1A-210330065E1E}" type="pres">
      <dgm:prSet presAssocID="{94FFA272-DEC7-4725-A267-C213F4FE45DD}" presName="accent_5" presStyleCnt="0"/>
      <dgm:spPr/>
    </dgm:pt>
    <dgm:pt modelId="{70EB67CD-CE6F-4FA6-8351-FFE22B5AAB72}" type="pres">
      <dgm:prSet presAssocID="{94FFA272-DEC7-4725-A267-C213F4FE45DD}" presName="accentRepeatNode" presStyleLbl="solidFgAcc1" presStyleIdx="4" presStyleCnt="5"/>
      <dgm:spPr/>
    </dgm:pt>
  </dgm:ptLst>
  <dgm:cxnLst>
    <dgm:cxn modelId="{9830FBC2-ACA5-418E-913C-9FBD4C9BEFFD}" type="presOf" srcId="{47796799-C71B-4BE8-8C8D-FFE7F56A5B08}" destId="{E0EE3790-12AB-4F26-B2C9-B3EAE71ACF15}" srcOrd="0" destOrd="0" presId="urn:microsoft.com/office/officeart/2008/layout/VerticalCurvedList"/>
    <dgm:cxn modelId="{4138F895-8473-4D8F-A79B-1CF999227F70}" type="presOf" srcId="{94FFA272-DEC7-4725-A267-C213F4FE45DD}" destId="{EC803426-821C-4A76-9769-9E0FD992E1F3}" srcOrd="0" destOrd="0" presId="urn:microsoft.com/office/officeart/2008/layout/VerticalCurvedList"/>
    <dgm:cxn modelId="{C029888F-6D9B-4135-8F88-3560A26DB95D}" srcId="{41E67E08-6C08-4DD3-937A-6961173644ED}" destId="{C68B564D-A482-4968-9F05-3AD562ADA247}" srcOrd="2" destOrd="0" parTransId="{E6FBD1E7-7193-4646-B27A-5EBD770DFC46}" sibTransId="{4648BF21-0474-4F9B-B1C4-0D6B5C333965}"/>
    <dgm:cxn modelId="{2B4CBA76-A0A1-446A-AD62-BA8250A2A5A4}" srcId="{41E67E08-6C08-4DD3-937A-6961173644ED}" destId="{38F1B559-11BE-4843-A62F-E960B3A86FA7}" srcOrd="3" destOrd="0" parTransId="{844CC699-BAA0-4060-A4DD-2080F8B77305}" sibTransId="{F937E6AF-1F6C-48DE-9E4E-EA88A620C28D}"/>
    <dgm:cxn modelId="{538FFD04-3C9A-492E-8DB0-D3C0FAFE3835}" srcId="{41E67E08-6C08-4DD3-937A-6961173644ED}" destId="{CA635C72-52CD-4D6C-85FC-50768E5BCFE1}" srcOrd="1" destOrd="0" parTransId="{14299D7B-85BD-4157-B089-88B9E61CABFA}" sibTransId="{5316B3C1-9727-47DF-B110-90A9B3A5CAFB}"/>
    <dgm:cxn modelId="{27F2E295-7B98-46F5-87EB-B4A4B8F564D3}" type="presOf" srcId="{38F1B559-11BE-4843-A62F-E960B3A86FA7}" destId="{4A92CF03-3876-4EB9-99B3-818D439BBB6B}" srcOrd="0" destOrd="0" presId="urn:microsoft.com/office/officeart/2008/layout/VerticalCurvedList"/>
    <dgm:cxn modelId="{E594D75A-9F86-4012-AECC-DE2A0A4EA7B5}" type="presOf" srcId="{41E67E08-6C08-4DD3-937A-6961173644ED}" destId="{BF824447-A72D-45C7-AA40-FC7EAC6CBC06}" srcOrd="0" destOrd="0" presId="urn:microsoft.com/office/officeart/2008/layout/VerticalCurvedList"/>
    <dgm:cxn modelId="{54DBF762-30F8-4B33-8032-52F3E1850403}" srcId="{41E67E08-6C08-4DD3-937A-6961173644ED}" destId="{52F78D08-44D5-4E05-86B8-E6AF6106DC69}" srcOrd="0" destOrd="0" parTransId="{8D9C9734-2983-44F8-82E8-43862AD0DAAD}" sibTransId="{47796799-C71B-4BE8-8C8D-FFE7F56A5B08}"/>
    <dgm:cxn modelId="{ED7007A0-97A5-4441-B9D3-C2D9ABB0AC17}" srcId="{41E67E08-6C08-4DD3-937A-6961173644ED}" destId="{94FFA272-DEC7-4725-A267-C213F4FE45DD}" srcOrd="4" destOrd="0" parTransId="{1D1DCF67-C458-4150-9928-1EEE5BB53737}" sibTransId="{AF05695F-A802-4500-8B7B-F31264C0CFE7}"/>
    <dgm:cxn modelId="{1C1F6623-3BF7-4062-9AB1-BF974177B438}" type="presOf" srcId="{C68B564D-A482-4968-9F05-3AD562ADA247}" destId="{B9A34D0F-E38D-44DC-BF17-DF36DCE8E40C}" srcOrd="0" destOrd="0" presId="urn:microsoft.com/office/officeart/2008/layout/VerticalCurvedList"/>
    <dgm:cxn modelId="{31FBE508-86D1-404E-957B-8237B8C892DE}" type="presOf" srcId="{52F78D08-44D5-4E05-86B8-E6AF6106DC69}" destId="{7AA3F331-FBFC-4AD3-8B5C-5C65D06C7E47}" srcOrd="0" destOrd="0" presId="urn:microsoft.com/office/officeart/2008/layout/VerticalCurvedList"/>
    <dgm:cxn modelId="{A60E0010-66E0-422D-9E06-2A26F3EA7112}" type="presOf" srcId="{CA635C72-52CD-4D6C-85FC-50768E5BCFE1}" destId="{473B9D2A-6730-4F4D-BB67-D6D702EB6734}" srcOrd="0" destOrd="0" presId="urn:microsoft.com/office/officeart/2008/layout/VerticalCurvedList"/>
    <dgm:cxn modelId="{A1E3B042-BD16-4336-8AF4-178CACA47813}" type="presParOf" srcId="{BF824447-A72D-45C7-AA40-FC7EAC6CBC06}" destId="{30AFAFCA-DDA6-4690-BFD2-3F7AD05C7A7D}" srcOrd="0" destOrd="0" presId="urn:microsoft.com/office/officeart/2008/layout/VerticalCurvedList"/>
    <dgm:cxn modelId="{3B743A02-D6AF-4899-AEFF-117D9EA02862}" type="presParOf" srcId="{30AFAFCA-DDA6-4690-BFD2-3F7AD05C7A7D}" destId="{99CD6295-C5FF-4728-AB0A-C23C3B6411BA}" srcOrd="0" destOrd="0" presId="urn:microsoft.com/office/officeart/2008/layout/VerticalCurvedList"/>
    <dgm:cxn modelId="{7DF8A517-CC6F-4AF5-90EC-6AA278F58951}" type="presParOf" srcId="{99CD6295-C5FF-4728-AB0A-C23C3B6411BA}" destId="{06FC103E-4028-406A-B999-0DE02E1A5BDA}" srcOrd="0" destOrd="0" presId="urn:microsoft.com/office/officeart/2008/layout/VerticalCurvedList"/>
    <dgm:cxn modelId="{1C6512AD-3D4A-43F4-A608-036EC127C379}" type="presParOf" srcId="{99CD6295-C5FF-4728-AB0A-C23C3B6411BA}" destId="{E0EE3790-12AB-4F26-B2C9-B3EAE71ACF15}" srcOrd="1" destOrd="0" presId="urn:microsoft.com/office/officeart/2008/layout/VerticalCurvedList"/>
    <dgm:cxn modelId="{753AD863-CF15-45BE-986D-05ADE1573893}" type="presParOf" srcId="{99CD6295-C5FF-4728-AB0A-C23C3B6411BA}" destId="{B8F27634-3F6E-43F2-A26A-7B82BAE8DCE0}" srcOrd="2" destOrd="0" presId="urn:microsoft.com/office/officeart/2008/layout/VerticalCurvedList"/>
    <dgm:cxn modelId="{3D67AF92-EB13-4528-A0A0-AACFA5651858}" type="presParOf" srcId="{99CD6295-C5FF-4728-AB0A-C23C3B6411BA}" destId="{3F16666C-AA85-46B5-B0C1-456D2253A462}" srcOrd="3" destOrd="0" presId="urn:microsoft.com/office/officeart/2008/layout/VerticalCurvedList"/>
    <dgm:cxn modelId="{EB0CEEBC-7B11-49B3-BAC9-50C9D5DF9143}" type="presParOf" srcId="{30AFAFCA-DDA6-4690-BFD2-3F7AD05C7A7D}" destId="{7AA3F331-FBFC-4AD3-8B5C-5C65D06C7E47}" srcOrd="1" destOrd="0" presId="urn:microsoft.com/office/officeart/2008/layout/VerticalCurvedList"/>
    <dgm:cxn modelId="{F1EB850C-2A08-49AC-AA32-2822510B0213}" type="presParOf" srcId="{30AFAFCA-DDA6-4690-BFD2-3F7AD05C7A7D}" destId="{8C423828-4C6E-44D1-86AF-F21D44BF2A73}" srcOrd="2" destOrd="0" presId="urn:microsoft.com/office/officeart/2008/layout/VerticalCurvedList"/>
    <dgm:cxn modelId="{04C2105D-D0B1-4FB7-9051-755626E571AE}" type="presParOf" srcId="{8C423828-4C6E-44D1-86AF-F21D44BF2A73}" destId="{C6E0AC18-E374-43AE-AB21-B02D5FF86A20}" srcOrd="0" destOrd="0" presId="urn:microsoft.com/office/officeart/2008/layout/VerticalCurvedList"/>
    <dgm:cxn modelId="{2E53898F-5967-4409-9345-7287F821FE4B}" type="presParOf" srcId="{30AFAFCA-DDA6-4690-BFD2-3F7AD05C7A7D}" destId="{473B9D2A-6730-4F4D-BB67-D6D702EB6734}" srcOrd="3" destOrd="0" presId="urn:microsoft.com/office/officeart/2008/layout/VerticalCurvedList"/>
    <dgm:cxn modelId="{FAF06D8D-F7C3-4F54-9DCE-366D10E87A00}" type="presParOf" srcId="{30AFAFCA-DDA6-4690-BFD2-3F7AD05C7A7D}" destId="{243CAE05-374C-46E8-B075-616D3D2C3FB9}" srcOrd="4" destOrd="0" presId="urn:microsoft.com/office/officeart/2008/layout/VerticalCurvedList"/>
    <dgm:cxn modelId="{F85BBC15-A525-46BF-A4AC-781B98F8D472}" type="presParOf" srcId="{243CAE05-374C-46E8-B075-616D3D2C3FB9}" destId="{582EE70E-1650-4C07-A3DA-FA4F0B8A05B7}" srcOrd="0" destOrd="0" presId="urn:microsoft.com/office/officeart/2008/layout/VerticalCurvedList"/>
    <dgm:cxn modelId="{F2E0D92B-84A3-4AC4-AC02-4B6BFBF38978}" type="presParOf" srcId="{30AFAFCA-DDA6-4690-BFD2-3F7AD05C7A7D}" destId="{B9A34D0F-E38D-44DC-BF17-DF36DCE8E40C}" srcOrd="5" destOrd="0" presId="urn:microsoft.com/office/officeart/2008/layout/VerticalCurvedList"/>
    <dgm:cxn modelId="{6305B481-0662-48A2-9573-912F551163F5}" type="presParOf" srcId="{30AFAFCA-DDA6-4690-BFD2-3F7AD05C7A7D}" destId="{EAE258D6-77C5-4947-82F8-338538074CA2}" srcOrd="6" destOrd="0" presId="urn:microsoft.com/office/officeart/2008/layout/VerticalCurvedList"/>
    <dgm:cxn modelId="{F9A3390E-C93A-47B4-AF1A-A727C299E17B}" type="presParOf" srcId="{EAE258D6-77C5-4947-82F8-338538074CA2}" destId="{99227F1F-203C-4A10-A6EA-0782F1F8EE4B}" srcOrd="0" destOrd="0" presId="urn:microsoft.com/office/officeart/2008/layout/VerticalCurvedList"/>
    <dgm:cxn modelId="{9AD33EBA-67C3-4036-9738-09D7A4A364F4}" type="presParOf" srcId="{30AFAFCA-DDA6-4690-BFD2-3F7AD05C7A7D}" destId="{4A92CF03-3876-4EB9-99B3-818D439BBB6B}" srcOrd="7" destOrd="0" presId="urn:microsoft.com/office/officeart/2008/layout/VerticalCurvedList"/>
    <dgm:cxn modelId="{8F1015A3-CE8C-4C1C-B1CC-A3623ACB0792}" type="presParOf" srcId="{30AFAFCA-DDA6-4690-BFD2-3F7AD05C7A7D}" destId="{30E504E8-5BBA-4E27-9776-AFDDC561B449}" srcOrd="8" destOrd="0" presId="urn:microsoft.com/office/officeart/2008/layout/VerticalCurvedList"/>
    <dgm:cxn modelId="{C45E5E67-D6C7-4419-BD9B-1C795456F818}" type="presParOf" srcId="{30E504E8-5BBA-4E27-9776-AFDDC561B449}" destId="{5840B738-4F76-4ADC-BB3A-131F3056E4D4}" srcOrd="0" destOrd="0" presId="urn:microsoft.com/office/officeart/2008/layout/VerticalCurvedList"/>
    <dgm:cxn modelId="{FC08F716-08A2-4AB4-9B93-B46ADB9EAA29}" type="presParOf" srcId="{30AFAFCA-DDA6-4690-BFD2-3F7AD05C7A7D}" destId="{EC803426-821C-4A76-9769-9E0FD992E1F3}" srcOrd="9" destOrd="0" presId="urn:microsoft.com/office/officeart/2008/layout/VerticalCurvedList"/>
    <dgm:cxn modelId="{B312B93E-C194-4190-AF1E-64F02A2053C2}" type="presParOf" srcId="{30AFAFCA-DDA6-4690-BFD2-3F7AD05C7A7D}" destId="{8FB391F5-2940-4D90-8A1A-210330065E1E}" srcOrd="10" destOrd="0" presId="urn:microsoft.com/office/officeart/2008/layout/VerticalCurvedList"/>
    <dgm:cxn modelId="{8F8A30C4-DEE6-43A8-AD03-5B2587EABA3A}" type="presParOf" srcId="{8FB391F5-2940-4D90-8A1A-210330065E1E}" destId="{70EB67CD-CE6F-4FA6-8351-FFE22B5AAB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7CE47-A8ED-44FB-BBCF-ECCD216A277A}">
      <dsp:nvSpPr>
        <dsp:cNvPr id="0" name=""/>
        <dsp:cNvSpPr/>
      </dsp:nvSpPr>
      <dsp:spPr>
        <a:xfrm>
          <a:off x="3098774" y="2181855"/>
          <a:ext cx="1397112" cy="1397112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MODOS DE ENSINAR</a:t>
          </a:r>
        </a:p>
      </dsp:txBody>
      <dsp:txXfrm>
        <a:off x="3303376" y="2386457"/>
        <a:ext cx="987908" cy="987908"/>
      </dsp:txXfrm>
    </dsp:sp>
    <dsp:sp modelId="{A3CF2E85-AF7B-4385-B49C-6316F3840603}">
      <dsp:nvSpPr>
        <dsp:cNvPr id="0" name=""/>
        <dsp:cNvSpPr/>
      </dsp:nvSpPr>
      <dsp:spPr>
        <a:xfrm rot="16200000">
          <a:off x="3623951" y="1607421"/>
          <a:ext cx="346757" cy="5142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>
            <a:solidFill>
              <a:schemeClr val="tx1"/>
            </a:solidFill>
          </a:endParaRPr>
        </a:p>
      </dsp:txBody>
      <dsp:txXfrm>
        <a:off x="3675965" y="1762282"/>
        <a:ext cx="242730" cy="308542"/>
      </dsp:txXfrm>
    </dsp:sp>
    <dsp:sp modelId="{85A3DD1D-B826-4ABF-ACEC-A0D4A9581EF1}">
      <dsp:nvSpPr>
        <dsp:cNvPr id="0" name=""/>
        <dsp:cNvSpPr/>
      </dsp:nvSpPr>
      <dsp:spPr>
        <a:xfrm>
          <a:off x="2941694" y="858"/>
          <a:ext cx="1711271" cy="15267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PERFIL ESTUDANTIL</a:t>
          </a:r>
        </a:p>
      </dsp:txBody>
      <dsp:txXfrm>
        <a:off x="3192304" y="224443"/>
        <a:ext cx="1210051" cy="1079566"/>
      </dsp:txXfrm>
    </dsp:sp>
    <dsp:sp modelId="{B14311E9-2B4A-4BAD-81E7-681C8FEC0576}">
      <dsp:nvSpPr>
        <dsp:cNvPr id="0" name=""/>
        <dsp:cNvSpPr/>
      </dsp:nvSpPr>
      <dsp:spPr>
        <a:xfrm>
          <a:off x="4564300" y="2623293"/>
          <a:ext cx="164814" cy="5142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>
            <a:solidFill>
              <a:schemeClr val="tx1"/>
            </a:solidFill>
          </a:endParaRPr>
        </a:p>
      </dsp:txBody>
      <dsp:txXfrm>
        <a:off x="4564300" y="2726140"/>
        <a:ext cx="115370" cy="308542"/>
      </dsp:txXfrm>
    </dsp:sp>
    <dsp:sp modelId="{6E1908B9-7934-4FDE-A275-91AADA3FF680}">
      <dsp:nvSpPr>
        <dsp:cNvPr id="0" name=""/>
        <dsp:cNvSpPr/>
      </dsp:nvSpPr>
      <dsp:spPr>
        <a:xfrm>
          <a:off x="4806856" y="2094719"/>
          <a:ext cx="2213317" cy="157138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CONTEXTO SOCIOECONÔ-MICO</a:t>
          </a:r>
        </a:p>
      </dsp:txBody>
      <dsp:txXfrm>
        <a:off x="5130989" y="2324843"/>
        <a:ext cx="1565051" cy="1111136"/>
      </dsp:txXfrm>
    </dsp:sp>
    <dsp:sp modelId="{2F68CDF9-DE9C-49EE-8F2F-6C9A9ADFE05B}">
      <dsp:nvSpPr>
        <dsp:cNvPr id="0" name=""/>
        <dsp:cNvSpPr/>
      </dsp:nvSpPr>
      <dsp:spPr>
        <a:xfrm rot="5400000">
          <a:off x="3622059" y="3642628"/>
          <a:ext cx="350541" cy="5142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>
            <a:solidFill>
              <a:schemeClr val="tx1"/>
            </a:solidFill>
          </a:endParaRPr>
        </a:p>
      </dsp:txBody>
      <dsp:txXfrm>
        <a:off x="3674640" y="3692894"/>
        <a:ext cx="245379" cy="308542"/>
      </dsp:txXfrm>
    </dsp:sp>
    <dsp:sp modelId="{23E91166-06E8-457F-A208-C2267A2CC133}">
      <dsp:nvSpPr>
        <dsp:cNvPr id="0" name=""/>
        <dsp:cNvSpPr/>
      </dsp:nvSpPr>
      <dsp:spPr>
        <a:xfrm>
          <a:off x="2924135" y="4240367"/>
          <a:ext cx="1746390" cy="15124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TENDÊNCIA PEDAGÓGICA</a:t>
          </a:r>
        </a:p>
      </dsp:txBody>
      <dsp:txXfrm>
        <a:off x="3179888" y="4461861"/>
        <a:ext cx="1234884" cy="1069470"/>
      </dsp:txXfrm>
    </dsp:sp>
    <dsp:sp modelId="{5CED3D4B-CBFD-456C-B751-1AC274CDB034}">
      <dsp:nvSpPr>
        <dsp:cNvPr id="0" name=""/>
        <dsp:cNvSpPr/>
      </dsp:nvSpPr>
      <dsp:spPr>
        <a:xfrm rot="10800000">
          <a:off x="2832474" y="2623293"/>
          <a:ext cx="188184" cy="5142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>
            <a:solidFill>
              <a:schemeClr val="tx1"/>
            </a:solidFill>
          </a:endParaRPr>
        </a:p>
      </dsp:txBody>
      <dsp:txXfrm rot="10800000">
        <a:off x="2888929" y="2726140"/>
        <a:ext cx="131729" cy="308542"/>
      </dsp:txXfrm>
    </dsp:sp>
    <dsp:sp modelId="{A25D1218-2D43-4C48-AE40-B22163E4285B}">
      <dsp:nvSpPr>
        <dsp:cNvPr id="0" name=""/>
        <dsp:cNvSpPr/>
      </dsp:nvSpPr>
      <dsp:spPr>
        <a:xfrm>
          <a:off x="618582" y="2102425"/>
          <a:ext cx="2125125" cy="155597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FILOSOFIA INSTITUCIONAL</a:t>
          </a:r>
        </a:p>
      </dsp:txBody>
      <dsp:txXfrm>
        <a:off x="929799" y="2330292"/>
        <a:ext cx="1502691" cy="1100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3C1D3-42B9-4E6A-80A9-DFBADBC37396}">
      <dsp:nvSpPr>
        <dsp:cNvPr id="0" name=""/>
        <dsp:cNvSpPr/>
      </dsp:nvSpPr>
      <dsp:spPr>
        <a:xfrm>
          <a:off x="-5184848" y="-794203"/>
          <a:ext cx="6174474" cy="6174474"/>
        </a:xfrm>
        <a:prstGeom prst="blockArc">
          <a:avLst>
            <a:gd name="adj1" fmla="val 18900000"/>
            <a:gd name="adj2" fmla="val 2700000"/>
            <a:gd name="adj3" fmla="val 35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F2BE1-1EC8-4432-A807-D3019CE5CEA7}">
      <dsp:nvSpPr>
        <dsp:cNvPr id="0" name=""/>
        <dsp:cNvSpPr/>
      </dsp:nvSpPr>
      <dsp:spPr>
        <a:xfrm>
          <a:off x="636546" y="458606"/>
          <a:ext cx="6854517" cy="9172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8038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/>
            <a:t>PORTFÓLIO</a:t>
          </a:r>
        </a:p>
      </dsp:txBody>
      <dsp:txXfrm>
        <a:off x="636546" y="458606"/>
        <a:ext cx="6854517" cy="917213"/>
      </dsp:txXfrm>
    </dsp:sp>
    <dsp:sp modelId="{A6A76226-DEBD-484E-93CF-43969E3C6FB7}">
      <dsp:nvSpPr>
        <dsp:cNvPr id="0" name=""/>
        <dsp:cNvSpPr/>
      </dsp:nvSpPr>
      <dsp:spPr>
        <a:xfrm>
          <a:off x="63287" y="343955"/>
          <a:ext cx="1146516" cy="1146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E25D58-3FD0-459D-B0D3-A25FB2BFF38E}">
      <dsp:nvSpPr>
        <dsp:cNvPr id="0" name=""/>
        <dsp:cNvSpPr/>
      </dsp:nvSpPr>
      <dsp:spPr>
        <a:xfrm>
          <a:off x="969953" y="1834426"/>
          <a:ext cx="6521110" cy="917213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8038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/>
            <a:t>AUTOAVALIAÇÃO</a:t>
          </a:r>
        </a:p>
      </dsp:txBody>
      <dsp:txXfrm>
        <a:off x="969953" y="1834426"/>
        <a:ext cx="6521110" cy="917213"/>
      </dsp:txXfrm>
    </dsp:sp>
    <dsp:sp modelId="{1719BD7B-914F-48A4-A6CF-EA6ECEECA910}">
      <dsp:nvSpPr>
        <dsp:cNvPr id="0" name=""/>
        <dsp:cNvSpPr/>
      </dsp:nvSpPr>
      <dsp:spPr>
        <a:xfrm>
          <a:off x="396694" y="1719775"/>
          <a:ext cx="1146516" cy="1146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777B4F-F0AE-4D8D-8994-BA87167B8FDE}">
      <dsp:nvSpPr>
        <dsp:cNvPr id="0" name=""/>
        <dsp:cNvSpPr/>
      </dsp:nvSpPr>
      <dsp:spPr>
        <a:xfrm>
          <a:off x="636546" y="3210246"/>
          <a:ext cx="6854517" cy="917213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8038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/>
            <a:t>BAREMA</a:t>
          </a:r>
        </a:p>
      </dsp:txBody>
      <dsp:txXfrm>
        <a:off x="636546" y="3210246"/>
        <a:ext cx="6854517" cy="917213"/>
      </dsp:txXfrm>
    </dsp:sp>
    <dsp:sp modelId="{79C52F5F-9928-4AFF-A724-4AFB0DE4B9EB}">
      <dsp:nvSpPr>
        <dsp:cNvPr id="0" name=""/>
        <dsp:cNvSpPr/>
      </dsp:nvSpPr>
      <dsp:spPr>
        <a:xfrm>
          <a:off x="63287" y="3095595"/>
          <a:ext cx="1146516" cy="1146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87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68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35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10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91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93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42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2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90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44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0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706E7-7D41-4574-A269-8BD666FDEAED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F80E-6348-4DA9-8510-CEDC14EE12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3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8" y="1"/>
            <a:ext cx="9148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5"/>
            <a:ext cx="9144000" cy="687144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599923" y="5878630"/>
            <a:ext cx="331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>
                <a:solidFill>
                  <a:schemeClr val="bg1"/>
                </a:solidFill>
              </a:rPr>
              <a:t>PORTFÓLIO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36326" y="418206"/>
            <a:ext cx="57082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>
                <a:solidFill>
                  <a:srgbClr val="00B050"/>
                </a:solidFill>
              </a:rPr>
              <a:t>COMO FAZER?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5C5F9632-1635-4DD3-8212-6B67B64C60B3}"/>
              </a:ext>
            </a:extLst>
          </p:cNvPr>
          <p:cNvSpPr txBox="1">
            <a:spLocks/>
          </p:cNvSpPr>
          <p:nvPr/>
        </p:nvSpPr>
        <p:spPr>
          <a:xfrm>
            <a:off x="0" y="1150369"/>
            <a:ext cx="91440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pt-BR" sz="2600" dirty="0"/>
              <a:t>Organização dos grupos de trabalho para acompanhamento das atividades.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pt-BR" sz="2600" dirty="0"/>
              <a:t>Mediação dos encontros de construção pautada na reflexão sobre/na/da prática a partir dos seguintes momentos de aprendizagem:</a:t>
            </a:r>
          </a:p>
          <a:p>
            <a:pPr marL="0" indent="0" algn="just">
              <a:buNone/>
            </a:pPr>
            <a:r>
              <a:rPr lang="pt-BR" sz="2400" b="1" dirty="0"/>
              <a:t>2.1 (G) Levantamento de expectativas e plano de aprendizagem (1,0)</a:t>
            </a:r>
          </a:p>
          <a:p>
            <a:pPr marL="717550" algn="just"/>
            <a:r>
              <a:rPr lang="pt-BR" sz="2600" dirty="0"/>
              <a:t>Expectativas discentes </a:t>
            </a:r>
          </a:p>
          <a:p>
            <a:pPr marL="717550" algn="just"/>
            <a:r>
              <a:rPr lang="pt-BR" sz="2600" dirty="0"/>
              <a:t>Aspectos interacionais</a:t>
            </a:r>
          </a:p>
          <a:p>
            <a:pPr marL="717550" algn="just"/>
            <a:r>
              <a:rPr lang="pt-BR" sz="2600" dirty="0"/>
              <a:t>Hábitos de estudo</a:t>
            </a:r>
          </a:p>
          <a:p>
            <a:pPr marL="717550" algn="just"/>
            <a:r>
              <a:rPr lang="pt-BR" sz="2600" dirty="0"/>
              <a:t>Projetos pessoais</a:t>
            </a:r>
          </a:p>
        </p:txBody>
      </p:sp>
    </p:spTree>
    <p:extLst>
      <p:ext uri="{BB962C8B-B14F-4D97-AF65-F5344CB8AC3E}">
        <p14:creationId xmlns:p14="http://schemas.microsoft.com/office/powerpoint/2010/main" val="17958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5"/>
            <a:ext cx="9144000" cy="687144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599923" y="5878630"/>
            <a:ext cx="331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>
                <a:solidFill>
                  <a:schemeClr val="bg1"/>
                </a:solidFill>
              </a:rPr>
              <a:t>PORTFÓLIO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36326" y="418206"/>
            <a:ext cx="57082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>
                <a:solidFill>
                  <a:srgbClr val="00B050"/>
                </a:solidFill>
              </a:rPr>
              <a:t>COMO FAZER?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5C5F9632-1635-4DD3-8212-6B67B64C60B3}"/>
              </a:ext>
            </a:extLst>
          </p:cNvPr>
          <p:cNvSpPr txBox="1">
            <a:spLocks/>
          </p:cNvSpPr>
          <p:nvPr/>
        </p:nvSpPr>
        <p:spPr>
          <a:xfrm>
            <a:off x="0" y="1178505"/>
            <a:ext cx="91440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b="1" dirty="0"/>
              <a:t>2.2 (M) Produções por módulo (4,0)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dirty="0"/>
          </a:p>
          <a:p>
            <a:pPr lvl="0" algn="just"/>
            <a:r>
              <a:rPr lang="pt-BR" dirty="0"/>
              <a:t>Retome as competências e habilidades específicas contidas no plano de </a:t>
            </a:r>
            <a:r>
              <a:rPr lang="pt-BR" dirty="0" err="1"/>
              <a:t>ensinagem</a:t>
            </a:r>
            <a:r>
              <a:rPr lang="pt-BR" dirty="0"/>
              <a:t> do módulo que leciona.</a:t>
            </a:r>
          </a:p>
          <a:p>
            <a:pPr lvl="0" algn="just"/>
            <a:r>
              <a:rPr lang="pt-BR" dirty="0"/>
              <a:t>Avalie os instrumentos adequados para verificação da aprendizagem pretendida.</a:t>
            </a:r>
          </a:p>
          <a:p>
            <a:pPr lvl="0" algn="just"/>
            <a:r>
              <a:rPr lang="pt-BR" dirty="0"/>
              <a:t>Recomende que sejam feitas reflexões processuais sobre a construção.</a:t>
            </a:r>
          </a:p>
          <a:p>
            <a:pPr algn="just"/>
            <a:r>
              <a:rPr lang="pt-BR" dirty="0"/>
              <a:t>Acorde com o grupo os critérios para construção, acompanhamento e aferição.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05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5"/>
            <a:ext cx="9144000" cy="687144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599923" y="5878630"/>
            <a:ext cx="331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>
                <a:solidFill>
                  <a:schemeClr val="bg1"/>
                </a:solidFill>
              </a:rPr>
              <a:t>PORTFÓLIO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36326" y="418206"/>
            <a:ext cx="57082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>
                <a:solidFill>
                  <a:srgbClr val="00B050"/>
                </a:solidFill>
              </a:rPr>
              <a:t>COMO FAZER?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5C5F9632-1635-4DD3-8212-6B67B64C60B3}"/>
              </a:ext>
            </a:extLst>
          </p:cNvPr>
          <p:cNvSpPr txBox="1">
            <a:spLocks/>
          </p:cNvSpPr>
          <p:nvPr/>
        </p:nvSpPr>
        <p:spPr>
          <a:xfrm>
            <a:off x="0" y="897145"/>
            <a:ext cx="91440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300" b="1" dirty="0"/>
              <a:t>2.2 </a:t>
            </a:r>
            <a:r>
              <a:rPr lang="pt-BR" sz="2300" b="1"/>
              <a:t>Projeto </a:t>
            </a:r>
            <a:r>
              <a:rPr lang="pt-BR" sz="2300" b="1" smtClean="0"/>
              <a:t> </a:t>
            </a:r>
            <a:r>
              <a:rPr lang="pt-BR" sz="2300" b="1" dirty="0"/>
              <a:t>(Proposta)</a:t>
            </a:r>
          </a:p>
          <a:p>
            <a:pPr marL="633413" algn="just"/>
            <a:r>
              <a:rPr lang="pt-BR" sz="2300" dirty="0"/>
              <a:t>Síntese provisória: seleção do elemento disparador, levantamento de conhecimentos prévios, identificação de lacunas, estabelecimento de questões de pesquisa.</a:t>
            </a:r>
          </a:p>
          <a:p>
            <a:pPr marL="633413" algn="just"/>
            <a:r>
              <a:rPr lang="pt-BR" sz="2300" dirty="0"/>
              <a:t>Construção do projeto grupal: conforme normatização escolhida pelo grupo de trabalho.</a:t>
            </a:r>
          </a:p>
          <a:p>
            <a:pPr marL="633413" algn="just"/>
            <a:r>
              <a:rPr lang="pt-BR" sz="2300" dirty="0"/>
              <a:t>Pesquisa e intervenção: Identificação de fontes e busca de informações que permitam a análise e elaboração de uma síntese individual coerente com as questões de pesquisa e operacionalização da intervenção.</a:t>
            </a:r>
          </a:p>
          <a:p>
            <a:pPr marL="633413" algn="just"/>
            <a:r>
              <a:rPr lang="pt-BR" sz="2300" dirty="0"/>
              <a:t>Socialização dos achados e elaboração de uma nova síntese com aprofundamentos conceituais, científicos e metodológicos a partir das pesquisas individuais, grupais e análise das intervenções.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1452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5"/>
            <a:ext cx="9144000" cy="687144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599923" y="5878630"/>
            <a:ext cx="331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>
                <a:solidFill>
                  <a:schemeClr val="bg1"/>
                </a:solidFill>
              </a:rPr>
              <a:t>PORTFÓLIO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36326" y="249394"/>
            <a:ext cx="57082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>
                <a:solidFill>
                  <a:srgbClr val="00B050"/>
                </a:solidFill>
              </a:rPr>
              <a:t>COMO FAZER?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5C5F9632-1635-4DD3-8212-6B67B64C60B3}"/>
              </a:ext>
            </a:extLst>
          </p:cNvPr>
          <p:cNvSpPr txBox="1">
            <a:spLocks/>
          </p:cNvSpPr>
          <p:nvPr/>
        </p:nvSpPr>
        <p:spPr>
          <a:xfrm>
            <a:off x="0" y="967487"/>
            <a:ext cx="91440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pt-BR" sz="2500" b="1" dirty="0"/>
              <a:t>2.3 (G) Análise reflexiva e considerações finais + auto avaliação (1,0)</a:t>
            </a:r>
          </a:p>
          <a:p>
            <a:pPr lvl="0" algn="just"/>
            <a:r>
              <a:rPr lang="pt-BR" sz="2700" dirty="0"/>
              <a:t>Retomada das expectativas e plano de aprendizagem construídos no início do semestre, destacando em que medida o mesmo se concretizou ou não, bem como os modos de superação.</a:t>
            </a:r>
          </a:p>
          <a:p>
            <a:pPr lvl="0" algn="just"/>
            <a:r>
              <a:rPr lang="pt-BR" sz="2700" dirty="0"/>
              <a:t>Explicitação das conquistas e dificuldades vivenciadas ao longo do semestre para a construção das produções solicitadas.</a:t>
            </a:r>
          </a:p>
          <a:p>
            <a:pPr lvl="0" algn="just"/>
            <a:r>
              <a:rPr lang="pt-BR" sz="2700" dirty="0"/>
              <a:t>Identificação de aspectos institucionais e docentes que contribuíram positiva e/ou negativamente para o percurso formativo.</a:t>
            </a:r>
          </a:p>
          <a:p>
            <a:pPr lvl="0" algn="just"/>
            <a:r>
              <a:rPr lang="pt-BR" sz="2700" dirty="0"/>
              <a:t>Registro dos planos futuros para o próximo semestre.</a:t>
            </a:r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3557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5"/>
            <a:ext cx="9144000" cy="687144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78225" y="5770703"/>
            <a:ext cx="293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>
                <a:solidFill>
                  <a:schemeClr val="bg1"/>
                </a:solidFill>
              </a:rPr>
              <a:t>PORTFÓLIO</a:t>
            </a:r>
          </a:p>
        </p:txBody>
      </p:sp>
      <p:pic>
        <p:nvPicPr>
          <p:cNvPr id="2050" name="Picture 2" descr="Resultado de imagem para trabalho">
            <a:extLst>
              <a:ext uri="{FF2B5EF4-FFF2-40B4-BE49-F238E27FC236}">
                <a16:creationId xmlns:a16="http://schemas.microsoft.com/office/drawing/2014/main" xmlns="" id="{65FE51AA-994D-42D6-B2EE-DF86A334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258">
            <a:off x="-132362" y="267415"/>
            <a:ext cx="9269388" cy="538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9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" y="-11763"/>
            <a:ext cx="9141762" cy="686976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669FEF5-A8A2-4603-A984-B8E91721EE28}"/>
              </a:ext>
            </a:extLst>
          </p:cNvPr>
          <p:cNvSpPr txBox="1"/>
          <p:nvPr/>
        </p:nvSpPr>
        <p:spPr>
          <a:xfrm>
            <a:off x="6303307" y="5995786"/>
            <a:ext cx="231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>
                <a:solidFill>
                  <a:schemeClr val="bg1"/>
                </a:solidFill>
              </a:rPr>
              <a:t>BAREMA</a:t>
            </a:r>
          </a:p>
        </p:txBody>
      </p:sp>
      <p:pic>
        <p:nvPicPr>
          <p:cNvPr id="4" name="Picture 2" descr="Resultado de imagem para interrogação?">
            <a:extLst>
              <a:ext uri="{FF2B5EF4-FFF2-40B4-BE49-F238E27FC236}">
                <a16:creationId xmlns:a16="http://schemas.microsoft.com/office/drawing/2014/main" xmlns="" id="{ACFE6446-64C3-4EBB-84F1-5A0AB0923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74" y="450167"/>
            <a:ext cx="7433411" cy="486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151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448"/>
            <a:ext cx="9144001" cy="68714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661211" y="5782235"/>
            <a:ext cx="309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solidFill>
                  <a:schemeClr val="bg1"/>
                </a:solidFill>
              </a:rPr>
              <a:t>BAREMA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10134" y="338435"/>
            <a:ext cx="7974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CONTEXTO E IMPLICAÇÕES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10133" y="1465728"/>
            <a:ext cx="83439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pt-BR" sz="2400" b="1" dirty="0"/>
              <a:t>O que é?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Conjunto de critérios contendo os padrões de expectativa com os quais comparamos a realidade descrita no processo metodológico da prática da avaliação. </a:t>
            </a:r>
          </a:p>
          <a:p>
            <a:pPr algn="just">
              <a:buClr>
                <a:srgbClr val="C00000"/>
              </a:buClr>
            </a:pPr>
            <a:endParaRPr lang="pt-BR" sz="2400" dirty="0"/>
          </a:p>
          <a:p>
            <a:pPr algn="just">
              <a:buClr>
                <a:srgbClr val="C00000"/>
              </a:buClr>
            </a:pPr>
            <a:r>
              <a:rPr lang="pt-BR" sz="2400" b="1" dirty="0"/>
              <a:t>Para que serve?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Auxiliar a prática pedagógica do professor.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Definir o que queremos como resultado de nossa atividade.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Explicitar a competência desejada e a escala de valoração( pontuação, peso, menção ou conceito).</a:t>
            </a:r>
          </a:p>
        </p:txBody>
      </p:sp>
    </p:spTree>
    <p:extLst>
      <p:ext uri="{BB962C8B-B14F-4D97-AF65-F5344CB8AC3E}">
        <p14:creationId xmlns:p14="http://schemas.microsoft.com/office/powerpoint/2010/main" val="3091551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448"/>
            <a:ext cx="9144001" cy="68714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661211" y="5782235"/>
            <a:ext cx="309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solidFill>
                  <a:schemeClr val="bg1"/>
                </a:solidFill>
              </a:rPr>
              <a:t>BAREMA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10134" y="338435"/>
            <a:ext cx="7974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009900"/>
                </a:solidFill>
              </a:rPr>
              <a:t>CONDIÇÕES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10133" y="1465729"/>
            <a:ext cx="834390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endParaRPr lang="pt-BR" b="1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200" dirty="0"/>
              <a:t>Previamente explicitado.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200" dirty="0"/>
              <a:t>Devidamente acompanhado.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200" dirty="0"/>
              <a:t>Deve estar atento também aos aspectos formativos.</a:t>
            </a:r>
          </a:p>
        </p:txBody>
      </p:sp>
    </p:spTree>
    <p:extLst>
      <p:ext uri="{BB962C8B-B14F-4D97-AF65-F5344CB8AC3E}">
        <p14:creationId xmlns:p14="http://schemas.microsoft.com/office/powerpoint/2010/main" val="1349858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448"/>
            <a:ext cx="9144001" cy="68714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661211" y="5782235"/>
            <a:ext cx="309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solidFill>
                  <a:schemeClr val="bg1"/>
                </a:solidFill>
              </a:rPr>
              <a:t>BAREMA</a:t>
            </a:r>
          </a:p>
        </p:txBody>
      </p:sp>
      <p:sp>
        <p:nvSpPr>
          <p:cNvPr id="4" name="Retângulo 3"/>
          <p:cNvSpPr/>
          <p:nvPr/>
        </p:nvSpPr>
        <p:spPr>
          <a:xfrm>
            <a:off x="920284" y="285981"/>
            <a:ext cx="73824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0070C0"/>
                </a:solidFill>
              </a:rPr>
              <a:t>CUIDADOS NA CONSTRUÇÃO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63071" y="1354850"/>
            <a:ext cx="8390964" cy="37281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latin typeface="Calibri" panose="020F0502020204030204" pitchFamily="34" charset="0"/>
              </a:rPr>
              <a:t>Indicadores do tipo participação, criatividade, dinâmica, etc., por tratar-se de itens de pouca ou nenhuma precisão;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latin typeface="Calibri" panose="020F0502020204030204" pitchFamily="34" charset="0"/>
              </a:rPr>
              <a:t>Clareza com aquilo que estará sendo solicitado para não dar margem a diferentes interpretações;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latin typeface="Calibri" panose="020F0502020204030204" pitchFamily="34" charset="0"/>
              </a:rPr>
              <a:t>Linguagem - precisa ser considerado o nível de compreensão da turma;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latin typeface="Calibri" panose="020F0502020204030204" pitchFamily="34" charset="0"/>
              </a:rPr>
              <a:t>Valor de cada indicador – é preciso considerar o nível de complexidade do item, o que é mais e menos importante; o que exige maior e menor esforço.</a:t>
            </a: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5055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448"/>
            <a:ext cx="9144001" cy="68714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13094" y="5782235"/>
            <a:ext cx="484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solidFill>
                  <a:schemeClr val="bg1"/>
                </a:solidFill>
              </a:rPr>
              <a:t>BAREMA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24435" y="389965"/>
            <a:ext cx="7611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0B050"/>
                </a:solidFill>
              </a:rPr>
              <a:t>COMO FAZER?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06671612"/>
              </p:ext>
            </p:extLst>
          </p:nvPr>
        </p:nvGraphicFramePr>
        <p:xfrm>
          <a:off x="221875" y="1159406"/>
          <a:ext cx="8700247" cy="408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478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92499" y="546801"/>
            <a:ext cx="8159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/>
              <a:t>PROCEDIMENTOS DE AVALIAÇÃO NO CONTEXTO DA APRENDIZAGEM ATIVA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005712" y="5942292"/>
            <a:ext cx="2037542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500" b="1" dirty="0"/>
              <a:t>Prof.ª Daniela Reis</a:t>
            </a:r>
          </a:p>
          <a:p>
            <a:r>
              <a:rPr lang="pt-BR" sz="1500" b="1" dirty="0"/>
              <a:t>Prof.ª Selena Rivas</a:t>
            </a:r>
          </a:p>
        </p:txBody>
      </p:sp>
    </p:spTree>
    <p:extLst>
      <p:ext uri="{BB962C8B-B14F-4D97-AF65-F5344CB8AC3E}">
        <p14:creationId xmlns:p14="http://schemas.microsoft.com/office/powerpoint/2010/main" val="41587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" y="-11763"/>
            <a:ext cx="9141762" cy="686976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669FEF5-A8A2-4603-A984-B8E91721EE28}"/>
              </a:ext>
            </a:extLst>
          </p:cNvPr>
          <p:cNvSpPr txBox="1"/>
          <p:nvPr/>
        </p:nvSpPr>
        <p:spPr>
          <a:xfrm>
            <a:off x="4908177" y="5955445"/>
            <a:ext cx="378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>
                <a:solidFill>
                  <a:schemeClr val="bg1"/>
                </a:solidFill>
              </a:rPr>
              <a:t>AUTOAVALIAÇÃO</a:t>
            </a:r>
          </a:p>
        </p:txBody>
      </p:sp>
      <p:pic>
        <p:nvPicPr>
          <p:cNvPr id="4" name="Picture 2" descr="Resultado de imagem para interrogação?">
            <a:extLst>
              <a:ext uri="{FF2B5EF4-FFF2-40B4-BE49-F238E27FC236}">
                <a16:creationId xmlns:a16="http://schemas.microsoft.com/office/drawing/2014/main" xmlns="" id="{ACFE6446-64C3-4EBB-84F1-5A0AB0923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74" y="450167"/>
            <a:ext cx="7433411" cy="486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422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" y="-11763"/>
            <a:ext cx="9141762" cy="68697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053" t="2346" r="2053"/>
          <a:stretch/>
        </p:blipFill>
        <p:spPr>
          <a:xfrm>
            <a:off x="1873487" y="548641"/>
            <a:ext cx="6079557" cy="4614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8546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495" y="-13447"/>
            <a:ext cx="9399495" cy="68714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13094" y="5782235"/>
            <a:ext cx="484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solidFill>
                  <a:schemeClr val="bg1"/>
                </a:solidFill>
              </a:rPr>
              <a:t>AUTOAVALIAÇÃO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10134" y="338435"/>
            <a:ext cx="7974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CONTEXTO E IMPLICAÇÕES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5322" y="1629174"/>
            <a:ext cx="851871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endParaRPr lang="pt-BR" sz="2400" b="1" dirty="0"/>
          </a:p>
          <a:p>
            <a:pPr algn="just">
              <a:buClr>
                <a:srgbClr val="C00000"/>
              </a:buClr>
            </a:pPr>
            <a:r>
              <a:rPr lang="pt-BR" sz="2400" b="1" dirty="0"/>
              <a:t>O que é?</a:t>
            </a:r>
          </a:p>
          <a:p>
            <a:pPr algn="just">
              <a:buClr>
                <a:srgbClr val="C00000"/>
              </a:buClr>
            </a:pPr>
            <a:r>
              <a:rPr lang="pt-BR" sz="2400" dirty="0"/>
              <a:t>Refere-se ao processo pelo qual o próprio aluno analisa continuamente as atividades desenvolvidas e em desenvolvimento, registra suas percepções e seus sentimentos e identifica futuras ações, para que haja avanço na aprendizagem.</a:t>
            </a:r>
          </a:p>
          <a:p>
            <a:pPr algn="just">
              <a:buClr>
                <a:srgbClr val="C00000"/>
              </a:buClr>
            </a:pPr>
            <a:endParaRPr lang="pt-BR" sz="2400" dirty="0"/>
          </a:p>
          <a:p>
            <a:pPr algn="just">
              <a:buClr>
                <a:srgbClr val="C00000"/>
              </a:buClr>
            </a:pPr>
            <a:r>
              <a:rPr lang="pt-BR" sz="2400" b="1" dirty="0"/>
              <a:t>Em que contexto surge?</a:t>
            </a:r>
          </a:p>
          <a:p>
            <a:pPr algn="just">
              <a:buClr>
                <a:srgbClr val="C00000"/>
              </a:buClr>
            </a:pPr>
            <a:r>
              <a:rPr lang="pt-BR" sz="2400" dirty="0"/>
              <a:t>Tendência escolanovista.</a:t>
            </a:r>
          </a:p>
          <a:p>
            <a:pPr algn="just">
              <a:buClr>
                <a:srgbClr val="C00000"/>
              </a:buClr>
            </a:pPr>
            <a:r>
              <a:rPr lang="pt-BR" sz="2400" dirty="0"/>
              <a:t>Contexto da avaliação formativa.</a:t>
            </a:r>
          </a:p>
          <a:p>
            <a:pPr algn="just">
              <a:buClr>
                <a:srgbClr val="C00000"/>
              </a:buClr>
            </a:pPr>
            <a:endParaRPr lang="pt-BR" sz="2400" dirty="0"/>
          </a:p>
          <a:p>
            <a:pPr algn="just">
              <a:buClr>
                <a:srgbClr val="C00000"/>
              </a:buClr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64775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448"/>
            <a:ext cx="9144001" cy="68714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13094" y="5782235"/>
            <a:ext cx="484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solidFill>
                  <a:schemeClr val="bg1"/>
                </a:solidFill>
              </a:rPr>
              <a:t>AUTOAVALIAÇÃO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00154" y="285981"/>
            <a:ext cx="45754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0070C0"/>
                </a:solidFill>
              </a:rPr>
              <a:t>APLICABILIDADE</a:t>
            </a:r>
          </a:p>
        </p:txBody>
      </p:sp>
      <p:sp>
        <p:nvSpPr>
          <p:cNvPr id="5" name="Retângulo 4"/>
          <p:cNvSpPr/>
          <p:nvPr/>
        </p:nvSpPr>
        <p:spPr>
          <a:xfrm>
            <a:off x="504264" y="1649113"/>
            <a:ext cx="81354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pt-BR" sz="2800" b="1" dirty="0"/>
              <a:t>Para que serve?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Automonitoramento/autorregulação.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Responsabilização mútua.</a:t>
            </a:r>
          </a:p>
          <a:p>
            <a:pPr algn="just">
              <a:buClr>
                <a:srgbClr val="C00000"/>
              </a:buClr>
            </a:pPr>
            <a:endParaRPr lang="pt-BR" sz="2800" dirty="0"/>
          </a:p>
          <a:p>
            <a:pPr algn="just">
              <a:buClr>
                <a:srgbClr val="C00000"/>
              </a:buClr>
            </a:pPr>
            <a:r>
              <a:rPr lang="pt-BR" sz="2800" b="1" dirty="0"/>
              <a:t>Condições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Conhecimento prévio e claro do que é esperado do aluno.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Só tem sentido quando proporciona reflexão e tomada de consciência individual.</a:t>
            </a:r>
          </a:p>
        </p:txBody>
      </p:sp>
    </p:spTree>
    <p:extLst>
      <p:ext uri="{BB962C8B-B14F-4D97-AF65-F5344CB8AC3E}">
        <p14:creationId xmlns:p14="http://schemas.microsoft.com/office/powerpoint/2010/main" val="3859965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448"/>
            <a:ext cx="9144001" cy="68714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13094" y="5782235"/>
            <a:ext cx="484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solidFill>
                  <a:schemeClr val="bg1"/>
                </a:solidFill>
              </a:rPr>
              <a:t>AUTOAVALIAÇÃO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24435" y="389965"/>
            <a:ext cx="7611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0B050"/>
                </a:solidFill>
              </a:rPr>
              <a:t>COMO FAZER?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43435708"/>
              </p:ext>
            </p:extLst>
          </p:nvPr>
        </p:nvGraphicFramePr>
        <p:xfrm>
          <a:off x="221875" y="1159406"/>
          <a:ext cx="8700247" cy="408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3565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448"/>
            <a:ext cx="9144001" cy="68714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13094" y="5782235"/>
            <a:ext cx="484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solidFill>
                  <a:schemeClr val="bg1"/>
                </a:solidFill>
              </a:rPr>
              <a:t>AUTOAVALIAÇÃO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199" y="357736"/>
            <a:ext cx="8229600" cy="431800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/>
              <a:t/>
            </a:r>
            <a:br>
              <a:rPr lang="pt-BR" sz="4000" b="1" dirty="0"/>
            </a:br>
            <a:r>
              <a:rPr lang="pt-BR" sz="11200" b="1" dirty="0">
                <a:latin typeface="Arial Rounded MT Bold" pitchFamily="34" charset="0"/>
              </a:rPr>
              <a:t>A autoavaliação DE DEUS</a:t>
            </a:r>
            <a:r>
              <a:rPr lang="pt-BR" sz="11200" b="1" dirty="0"/>
              <a:t> </a:t>
            </a:r>
            <a:br>
              <a:rPr lang="pt-BR" sz="11200" b="1" dirty="0"/>
            </a:br>
            <a:endParaRPr lang="pt-BR" sz="112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8259" y="981075"/>
            <a:ext cx="8767481" cy="55435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buFontTx/>
              <a:buNone/>
              <a:defRPr/>
            </a:pPr>
            <a:r>
              <a:rPr lang="pt-BR" sz="1000" dirty="0">
                <a:solidFill>
                  <a:srgbClr val="C00000"/>
                </a:solidFill>
              </a:rPr>
              <a:t>WERNECK, Hamilton. </a:t>
            </a:r>
            <a:r>
              <a:rPr lang="pt-BR" sz="1000" b="1" dirty="0">
                <a:solidFill>
                  <a:srgbClr val="C00000"/>
                </a:solidFill>
              </a:rPr>
              <a:t>Prova, provão:</a:t>
            </a:r>
            <a:r>
              <a:rPr lang="pt-BR" sz="1000" dirty="0">
                <a:solidFill>
                  <a:srgbClr val="C00000"/>
                </a:solidFill>
              </a:rPr>
              <a:t> camisa de força da educação. 3.ed. Rio de Janeiro: Vozes, 1997. 134p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pt-BR" sz="1600" dirty="0"/>
              <a:t>				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pt-BR" sz="2200" dirty="0"/>
              <a:t>Se Deus pudesse errar, certamente corrigiria seus erros. Os que não acreditam em Deus, por favor, cedam este espaço de consideração na liberdade que possuem à minha crença... 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pt-BR" sz="2200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pt-BR" sz="2200" dirty="0"/>
              <a:t>A crença é dom gratuito. Mas em Gênesis, capítulo 1, versículos 1 e seguintes está a descrição da obra da criação. Ali encontramos a autoavaliação de Deus ao final de cada momento, de cada período de sua obra.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pt-BR" sz="2200" dirty="0"/>
              <a:t>				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pt-BR" sz="2200" dirty="0"/>
              <a:t>Faça-se a luz e a luz foi feita e Deus viu que era boa.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pt-BR" sz="2200" dirty="0"/>
              <a:t>E chamou Deus, ao firmamento, céu... e apareceu o elemento árido, versículo 9, e o elemento árido chamou-se terra e, ao agregado das águas, mares e Deus viu que tudo era bom.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pt-BR" sz="1800" dirty="0">
                <a:latin typeface="Arial Rounded MT Bold" pitchFamily="34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261761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448"/>
            <a:ext cx="9144001" cy="68714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13094" y="5782235"/>
            <a:ext cx="484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solidFill>
                  <a:schemeClr val="bg1"/>
                </a:solidFill>
              </a:rPr>
              <a:t>AUTOAVALIAÇÃO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4811" y="692150"/>
            <a:ext cx="8579223" cy="48453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pt-BR" altLang="pt-BR" sz="2400" dirty="0"/>
              <a:t>Sementes, ervas, frutos, árvores, tudo foi feito e Deus viu que tudo era bom.</a:t>
            </a:r>
          </a:p>
          <a:p>
            <a:pPr algn="ctr">
              <a:buFontTx/>
              <a:buNone/>
            </a:pPr>
            <a:r>
              <a:rPr lang="pt-BR" altLang="pt-BR" sz="2400" dirty="0"/>
              <a:t>				</a:t>
            </a:r>
          </a:p>
          <a:p>
            <a:pPr algn="ctr">
              <a:buFontTx/>
              <a:buNone/>
            </a:pPr>
            <a:r>
              <a:rPr lang="pt-BR" altLang="pt-BR" sz="2400" dirty="0"/>
              <a:t>Estrelas, sol, lua, um presidindo o dia e outro a noite, enquanto as trevas foram divididas da luz, versículo 19, e Deus viu que isto era bom.</a:t>
            </a:r>
          </a:p>
          <a:p>
            <a:pPr algn="ctr">
              <a:buFontTx/>
              <a:buNone/>
            </a:pPr>
            <a:r>
              <a:rPr lang="pt-BR" altLang="pt-BR" sz="2400" dirty="0"/>
              <a:t>				</a:t>
            </a:r>
          </a:p>
          <a:p>
            <a:pPr algn="ctr">
              <a:buFontTx/>
              <a:buNone/>
            </a:pPr>
            <a:r>
              <a:rPr lang="pt-BR" altLang="pt-BR" sz="2400" dirty="0"/>
              <a:t>Da criação dos animais ao ser humano Deus viu que tudo era bom, que sua criação era boa. No versículo 31 do capítulo 1 do livro do Gênesis está escrito: E viu Deus todas as coisas que tinha feito e eram muito boas.</a:t>
            </a:r>
          </a:p>
          <a:p>
            <a:pPr>
              <a:buFontTx/>
              <a:buNone/>
            </a:pPr>
            <a:r>
              <a:rPr lang="pt-BR" altLang="pt-BR" sz="24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558946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448"/>
            <a:ext cx="9144001" cy="68714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13094" y="5782235"/>
            <a:ext cx="484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solidFill>
                  <a:schemeClr val="bg1"/>
                </a:solidFill>
              </a:rPr>
              <a:t>AUTOAVALIAÇÃO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199" y="564122"/>
            <a:ext cx="8229600" cy="4626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pt-BR" altLang="pt-BR" dirty="0"/>
              <a:t>De maneira sequenciada Deus se </a:t>
            </a:r>
            <a:r>
              <a:rPr lang="pt-BR" altLang="pt-BR" dirty="0" err="1"/>
              <a:t>autoavaliou</a:t>
            </a:r>
            <a:r>
              <a:rPr lang="pt-BR" altLang="pt-BR" dirty="0"/>
              <a:t>, passo a passo, dia a dia mostrando, numa interpretação ampla da linguagem pedagógica da Bíblia, que devemos avaliar nossos trabalhos com os alunos a cada passo.</a:t>
            </a:r>
          </a:p>
          <a:p>
            <a:pPr algn="ctr">
              <a:buFontTx/>
              <a:buNone/>
            </a:pPr>
            <a:r>
              <a:rPr lang="pt-BR" altLang="pt-BR" dirty="0"/>
              <a:t>				</a:t>
            </a:r>
          </a:p>
          <a:p>
            <a:pPr algn="ctr">
              <a:buFontTx/>
              <a:buNone/>
            </a:pPr>
            <a:endParaRPr lang="pt-BR" altLang="pt-BR" dirty="0"/>
          </a:p>
          <a:p>
            <a:pPr algn="ctr">
              <a:buFontTx/>
              <a:buNone/>
            </a:pPr>
            <a:r>
              <a:rPr lang="pt-BR" altLang="pt-BR" dirty="0"/>
              <a:t>Se até Deus se avaliou de maneira sequenciada poderíamos buscar uma inspiração bíblica para nossos avanços pedagógicos em avaliação.</a:t>
            </a:r>
          </a:p>
          <a:p>
            <a:pPr algn="ctr">
              <a:buFontTx/>
              <a:buNone/>
            </a:pPr>
            <a:endParaRPr lang="pt-BR" altLang="pt-BR" dirty="0"/>
          </a:p>
          <a:p>
            <a:endParaRPr lang="pt-BR" altLang="pt-BR" b="1" dirty="0"/>
          </a:p>
        </p:txBody>
      </p:sp>
    </p:spTree>
    <p:extLst>
      <p:ext uri="{BB962C8B-B14F-4D97-AF65-F5344CB8AC3E}">
        <p14:creationId xmlns:p14="http://schemas.microsoft.com/office/powerpoint/2010/main" val="384804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5"/>
            <a:ext cx="9144000" cy="687144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7F96883-6BCA-40E6-AFE4-2B471AEF871F}"/>
              </a:ext>
            </a:extLst>
          </p:cNvPr>
          <p:cNvSpPr txBox="1"/>
          <p:nvPr/>
        </p:nvSpPr>
        <p:spPr>
          <a:xfrm>
            <a:off x="3576918" y="5560152"/>
            <a:ext cx="534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>
                <a:solidFill>
                  <a:schemeClr val="bg1"/>
                </a:solidFill>
              </a:rPr>
              <a:t>BAREMA E AUTOAVALIAÇÃO</a:t>
            </a:r>
          </a:p>
        </p:txBody>
      </p:sp>
      <p:pic>
        <p:nvPicPr>
          <p:cNvPr id="4" name="Picture 2" descr="Resultado de imagem para trabalho">
            <a:extLst>
              <a:ext uri="{FF2B5EF4-FFF2-40B4-BE49-F238E27FC236}">
                <a16:creationId xmlns:a16="http://schemas.microsoft.com/office/drawing/2014/main" xmlns="" id="{A8406E30-29F4-457F-B31C-07E809D88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258">
            <a:off x="-132362" y="267415"/>
            <a:ext cx="9269388" cy="538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064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448"/>
            <a:ext cx="9144001" cy="6871447"/>
          </a:xfrm>
          <a:prstGeom prst="rect">
            <a:avLst/>
          </a:prstGeo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82588" y="544979"/>
            <a:ext cx="8438683" cy="57885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pt-BR" dirty="0"/>
              <a:t>Quem ensina precisa continuar aprendendo </a:t>
            </a:r>
            <a:r>
              <a:rPr lang="pt-BR" i="1" dirty="0"/>
              <a:t>com</a:t>
            </a:r>
            <a:r>
              <a:rPr lang="pt-BR" dirty="0"/>
              <a:t> e </a:t>
            </a:r>
            <a:r>
              <a:rPr lang="pt-BR" i="1" dirty="0"/>
              <a:t>sobre</a:t>
            </a:r>
            <a:r>
              <a:rPr lang="pt-BR" dirty="0"/>
              <a:t> sua prática de ensino. Quem aprende precisa continuar aprendendo constantemente, para assegurar um nível de capacitação que estimule e, ao mesmo tempo, consolide o seu progresso contínuo. A única certeza que o professor tem é a incerteza na qual se move. Se algo deve distinguir a profissão docente, é o seu estado de abertura permanente para a aprendizagem contínua. A docência não é um estado ao qual se chega, e sim um caminho que é feito. É necessário destacar a importância que as novas formas de conceber a avaliação e as práticas que inspiram possam ter na reflexão e na profissionalização do professor</a:t>
            </a:r>
            <a:r>
              <a:rPr lang="pt-BR" sz="3200" dirty="0"/>
              <a:t>. </a:t>
            </a:r>
          </a:p>
          <a:p>
            <a:pPr marL="0" indent="0" algn="r">
              <a:buFontTx/>
              <a:buNone/>
              <a:defRPr/>
            </a:pPr>
            <a:r>
              <a:rPr lang="pt-BR" sz="3200" dirty="0"/>
              <a:t>(MÉNDEZ, 2002, p. 88)</a:t>
            </a:r>
          </a:p>
        </p:txBody>
      </p:sp>
    </p:spTree>
    <p:extLst>
      <p:ext uri="{BB962C8B-B14F-4D97-AF65-F5344CB8AC3E}">
        <p14:creationId xmlns:p14="http://schemas.microsoft.com/office/powerpoint/2010/main" val="116597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9"/>
            <a:ext cx="9143999" cy="687144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53938" y="1401015"/>
            <a:ext cx="6454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/>
              <a:t>POR QUE OUTROS MODOS PARA </a:t>
            </a:r>
            <a:r>
              <a:rPr lang="pt-BR" sz="4500" b="1" dirty="0">
                <a:solidFill>
                  <a:srgbClr val="009900"/>
                </a:solidFill>
              </a:rPr>
              <a:t>AVALIAR</a:t>
            </a:r>
            <a:r>
              <a:rPr lang="pt-BR" sz="4500" b="1" dirty="0"/>
              <a:t>?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r="1770"/>
          <a:stretch/>
        </p:blipFill>
        <p:spPr>
          <a:xfrm>
            <a:off x="5560780" y="3116601"/>
            <a:ext cx="2238515" cy="277891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9"/>
            <a:ext cx="9144000" cy="6871446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51465364"/>
              </p:ext>
            </p:extLst>
          </p:nvPr>
        </p:nvGraphicFramePr>
        <p:xfrm>
          <a:off x="576776" y="520504"/>
          <a:ext cx="7638757" cy="5753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74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" y="-11763"/>
            <a:ext cx="9141762" cy="6869764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47546991"/>
              </p:ext>
            </p:extLst>
          </p:nvPr>
        </p:nvGraphicFramePr>
        <p:xfrm>
          <a:off x="759655" y="675249"/>
          <a:ext cx="7554351" cy="4586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11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" y="-11763"/>
            <a:ext cx="9141762" cy="686976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965896" y="5939516"/>
            <a:ext cx="3713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>
                <a:solidFill>
                  <a:schemeClr val="bg1"/>
                </a:solidFill>
              </a:rPr>
              <a:t>PORTFÓLIO</a:t>
            </a:r>
          </a:p>
        </p:txBody>
      </p:sp>
      <p:pic>
        <p:nvPicPr>
          <p:cNvPr id="1026" name="Picture 2" descr="Resultado de imagem para interrogação?">
            <a:extLst>
              <a:ext uri="{FF2B5EF4-FFF2-40B4-BE49-F238E27FC236}">
                <a16:creationId xmlns:a16="http://schemas.microsoft.com/office/drawing/2014/main" xmlns="" id="{01D9CD6C-11F8-42C3-8457-011E53F01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74" y="450167"/>
            <a:ext cx="7433411" cy="486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0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" y="-11763"/>
            <a:ext cx="9141762" cy="68697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053" t="2346" r="2053"/>
          <a:stretch/>
        </p:blipFill>
        <p:spPr>
          <a:xfrm>
            <a:off x="1873487" y="548641"/>
            <a:ext cx="6079557" cy="4614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" y="-11764"/>
            <a:ext cx="9141763" cy="686976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331655" y="5746923"/>
            <a:ext cx="367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>
                <a:solidFill>
                  <a:schemeClr val="bg1"/>
                </a:solidFill>
              </a:rPr>
              <a:t>PORTFÓLIO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30428" y="309219"/>
            <a:ext cx="59805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50" b="1" dirty="0"/>
              <a:t>CONTEXTO E IMPLICAÇÕES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617B2017-F35C-4123-BC08-6794EDD48A87}"/>
              </a:ext>
            </a:extLst>
          </p:cNvPr>
          <p:cNvSpPr txBox="1">
            <a:spLocks/>
          </p:cNvSpPr>
          <p:nvPr/>
        </p:nvSpPr>
        <p:spPr>
          <a:xfrm>
            <a:off x="162948" y="1026945"/>
            <a:ext cx="8924779" cy="2769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000" b="1" dirty="0"/>
              <a:t>O que é?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3000" dirty="0"/>
              <a:t>Refere-se a um modo de avaliação formativa e </a:t>
            </a:r>
            <a:r>
              <a:rPr lang="pt-BR" sz="3000" dirty="0" err="1"/>
              <a:t>somativa</a:t>
            </a:r>
            <a:r>
              <a:rPr lang="pt-BR" sz="3000" dirty="0"/>
              <a:t>, com vistas a formação reflexiva do discente.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30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3000" b="1" dirty="0"/>
              <a:t>Em que contexto surge?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3000" dirty="0"/>
              <a:t>Surge na década de 1990 e está associado a adoção das chamadas estratégias de ensino pautadas no protagonismo discente, sobretudo em cursos de saúde.</a:t>
            </a:r>
          </a:p>
        </p:txBody>
      </p:sp>
    </p:spTree>
    <p:extLst>
      <p:ext uri="{BB962C8B-B14F-4D97-AF65-F5344CB8AC3E}">
        <p14:creationId xmlns:p14="http://schemas.microsoft.com/office/powerpoint/2010/main" val="8829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" y="-11763"/>
            <a:ext cx="9141762" cy="686976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388908" y="5841041"/>
            <a:ext cx="345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>
                <a:solidFill>
                  <a:schemeClr val="bg1"/>
                </a:solidFill>
              </a:rPr>
              <a:t>PORTFÓLIO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50600" y="393626"/>
            <a:ext cx="59805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50" b="1" dirty="0">
                <a:solidFill>
                  <a:srgbClr val="0070C0"/>
                </a:solidFill>
              </a:rPr>
              <a:t>APLICABILIDADE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C798176B-D97F-4E32-82F0-699965F1E621}"/>
              </a:ext>
            </a:extLst>
          </p:cNvPr>
          <p:cNvSpPr txBox="1">
            <a:spLocks/>
          </p:cNvSpPr>
          <p:nvPr/>
        </p:nvSpPr>
        <p:spPr>
          <a:xfrm>
            <a:off x="162948" y="1871006"/>
            <a:ext cx="8924779" cy="2769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000" b="1" dirty="0"/>
              <a:t>Para que serve?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3000" dirty="0"/>
              <a:t>Para avaliar o processo pedagógico, acompanhar o desenvolvimento contínuo do discente, estimular a construção de narrativas, visualizar todo o processo em um único instrumento.</a:t>
            </a:r>
          </a:p>
        </p:txBody>
      </p:sp>
    </p:spTree>
    <p:extLst>
      <p:ext uri="{BB962C8B-B14F-4D97-AF65-F5344CB8AC3E}">
        <p14:creationId xmlns:p14="http://schemas.microsoft.com/office/powerpoint/2010/main" val="8276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966</Words>
  <Application>Microsoft Office PowerPoint</Application>
  <PresentationFormat>Apresentação na tela (4:3)</PresentationFormat>
  <Paragraphs>135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Arial Rounded MT Bold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selena castelão rivas</dc:creator>
  <cp:lastModifiedBy>selena castelão rivas</cp:lastModifiedBy>
  <cp:revision>27</cp:revision>
  <dcterms:created xsi:type="dcterms:W3CDTF">2017-12-22T15:14:22Z</dcterms:created>
  <dcterms:modified xsi:type="dcterms:W3CDTF">2018-01-29T13:29:13Z</dcterms:modified>
</cp:coreProperties>
</file>