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76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77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6AF22-4F08-4E72-88F1-20CAB7D38C77}" type="doc">
      <dgm:prSet loTypeId="urn:microsoft.com/office/officeart/2005/8/layout/b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23186114-153F-4502-9388-F4A0EC066727}">
      <dgm:prSet phldrT="[Texto]"/>
      <dgm:spPr/>
      <dgm:t>
        <a:bodyPr/>
        <a:lstStyle/>
        <a:p>
          <a:r>
            <a:rPr lang="pt-BR" dirty="0" smtClean="0"/>
            <a:t>1998</a:t>
          </a:r>
          <a:endParaRPr lang="pt-BR" dirty="0"/>
        </a:p>
      </dgm:t>
    </dgm:pt>
    <dgm:pt modelId="{A1A60F11-5DE5-4990-B193-CA0E7D8E6A3E}" type="parTrans" cxnId="{9342F74C-E648-40EC-A83F-3DFEB9DD2037}">
      <dgm:prSet/>
      <dgm:spPr/>
      <dgm:t>
        <a:bodyPr/>
        <a:lstStyle/>
        <a:p>
          <a:endParaRPr lang="pt-BR"/>
        </a:p>
      </dgm:t>
    </dgm:pt>
    <dgm:pt modelId="{2995F0EF-43BE-4766-AD58-41703F88A3AF}" type="sibTrans" cxnId="{9342F74C-E648-40EC-A83F-3DFEB9DD2037}">
      <dgm:prSet/>
      <dgm:spPr/>
      <dgm:t>
        <a:bodyPr/>
        <a:lstStyle/>
        <a:p>
          <a:endParaRPr lang="pt-BR"/>
        </a:p>
      </dgm:t>
    </dgm:pt>
    <dgm:pt modelId="{A6DF96EB-6534-4B0A-A212-5FF8DFABCF5A}">
      <dgm:prSet phldrT="[Texto]"/>
      <dgm:spPr/>
      <dgm:t>
        <a:bodyPr/>
        <a:lstStyle/>
        <a:p>
          <a:r>
            <a:rPr lang="pt-BR" dirty="0" smtClean="0"/>
            <a:t>2003</a:t>
          </a:r>
          <a:endParaRPr lang="pt-BR" dirty="0"/>
        </a:p>
      </dgm:t>
    </dgm:pt>
    <dgm:pt modelId="{3D7BF0CA-A417-4DDA-A3B7-BA6F41BC579D}" type="parTrans" cxnId="{3D98B614-E407-4C9C-B02A-F4B3CE2566D6}">
      <dgm:prSet/>
      <dgm:spPr/>
      <dgm:t>
        <a:bodyPr/>
        <a:lstStyle/>
        <a:p>
          <a:endParaRPr lang="pt-BR"/>
        </a:p>
      </dgm:t>
    </dgm:pt>
    <dgm:pt modelId="{25870E06-5A62-4478-B2B2-CCD25BC59022}" type="sibTrans" cxnId="{3D98B614-E407-4C9C-B02A-F4B3CE2566D6}">
      <dgm:prSet/>
      <dgm:spPr/>
      <dgm:t>
        <a:bodyPr/>
        <a:lstStyle/>
        <a:p>
          <a:endParaRPr lang="pt-BR"/>
        </a:p>
      </dgm:t>
    </dgm:pt>
    <dgm:pt modelId="{E7C7E250-E3DC-434D-89FE-885BDDC89732}">
      <dgm:prSet phldrT="[Texto]"/>
      <dgm:spPr/>
      <dgm:t>
        <a:bodyPr/>
        <a:lstStyle/>
        <a:p>
          <a:r>
            <a:rPr lang="pt-BR" dirty="0" smtClean="0"/>
            <a:t>2007</a:t>
          </a:r>
          <a:endParaRPr lang="pt-BR" dirty="0"/>
        </a:p>
      </dgm:t>
    </dgm:pt>
    <dgm:pt modelId="{F9791DA4-40F1-4C76-8871-4428813F0B66}" type="parTrans" cxnId="{11CAE241-07DF-47AC-9C89-4BD34786FC41}">
      <dgm:prSet/>
      <dgm:spPr/>
      <dgm:t>
        <a:bodyPr/>
        <a:lstStyle/>
        <a:p>
          <a:endParaRPr lang="pt-BR"/>
        </a:p>
      </dgm:t>
    </dgm:pt>
    <dgm:pt modelId="{9494D8B3-BD12-4C4D-BD0C-A9BBF03F16AD}" type="sibTrans" cxnId="{11CAE241-07DF-47AC-9C89-4BD34786FC41}">
      <dgm:prSet/>
      <dgm:spPr/>
      <dgm:t>
        <a:bodyPr/>
        <a:lstStyle/>
        <a:p>
          <a:endParaRPr lang="pt-BR"/>
        </a:p>
      </dgm:t>
    </dgm:pt>
    <dgm:pt modelId="{CB7A9898-7C8A-4132-B631-DF8A6ED7DD91}">
      <dgm:prSet phldrT="[Texto]"/>
      <dgm:spPr/>
      <dgm:t>
        <a:bodyPr/>
        <a:lstStyle/>
        <a:p>
          <a:r>
            <a:rPr lang="pt-BR" dirty="0" smtClean="0"/>
            <a:t>2008</a:t>
          </a:r>
          <a:endParaRPr lang="pt-BR" dirty="0"/>
        </a:p>
      </dgm:t>
    </dgm:pt>
    <dgm:pt modelId="{792319D3-E784-447B-8C54-7A9FE5209701}" type="parTrans" cxnId="{3804F64B-FD74-4B18-B5CA-300CC34DE2B2}">
      <dgm:prSet/>
      <dgm:spPr/>
      <dgm:t>
        <a:bodyPr/>
        <a:lstStyle/>
        <a:p>
          <a:endParaRPr lang="pt-BR"/>
        </a:p>
      </dgm:t>
    </dgm:pt>
    <dgm:pt modelId="{36DA54BF-797A-45EF-BA85-D925449FEA74}" type="sibTrans" cxnId="{3804F64B-FD74-4B18-B5CA-300CC34DE2B2}">
      <dgm:prSet/>
      <dgm:spPr/>
      <dgm:t>
        <a:bodyPr/>
        <a:lstStyle/>
        <a:p>
          <a:endParaRPr lang="pt-BR"/>
        </a:p>
      </dgm:t>
    </dgm:pt>
    <dgm:pt modelId="{814D04A2-AAE0-44C4-B73C-7EEAAD493A1E}">
      <dgm:prSet phldrT="[Texto]"/>
      <dgm:spPr/>
      <dgm:t>
        <a:bodyPr/>
        <a:lstStyle/>
        <a:p>
          <a:r>
            <a:rPr lang="pt-BR" dirty="0" smtClean="0"/>
            <a:t>2011</a:t>
          </a:r>
          <a:endParaRPr lang="pt-BR" dirty="0"/>
        </a:p>
      </dgm:t>
    </dgm:pt>
    <dgm:pt modelId="{9F1399B4-0050-4C85-9839-B6EAEF76B6E3}" type="parTrans" cxnId="{6B954EDB-96BD-49E8-82AF-8E87CED4D13A}">
      <dgm:prSet/>
      <dgm:spPr/>
      <dgm:t>
        <a:bodyPr/>
        <a:lstStyle/>
        <a:p>
          <a:endParaRPr lang="pt-BR"/>
        </a:p>
      </dgm:t>
    </dgm:pt>
    <dgm:pt modelId="{0D019E6F-E7B6-4EAD-AA60-8FD33D184D3A}" type="sibTrans" cxnId="{6B954EDB-96BD-49E8-82AF-8E87CED4D13A}">
      <dgm:prSet/>
      <dgm:spPr/>
      <dgm:t>
        <a:bodyPr/>
        <a:lstStyle/>
        <a:p>
          <a:endParaRPr lang="pt-BR"/>
        </a:p>
      </dgm:t>
    </dgm:pt>
    <dgm:pt modelId="{369BA085-DB49-4005-83C9-5A1EB2257898}">
      <dgm:prSet/>
      <dgm:spPr/>
      <dgm:t>
        <a:bodyPr/>
        <a:lstStyle/>
        <a:p>
          <a:r>
            <a:rPr lang="pt-BR" dirty="0" smtClean="0"/>
            <a:t>2015</a:t>
          </a:r>
          <a:endParaRPr lang="pt-BR" dirty="0"/>
        </a:p>
      </dgm:t>
    </dgm:pt>
    <dgm:pt modelId="{D3F3E06C-01E6-416D-A345-BC14AD843F5A}" type="parTrans" cxnId="{EF32EA92-1897-484A-B0B5-49107D935BA2}">
      <dgm:prSet/>
      <dgm:spPr/>
      <dgm:t>
        <a:bodyPr/>
        <a:lstStyle/>
        <a:p>
          <a:endParaRPr lang="pt-BR"/>
        </a:p>
      </dgm:t>
    </dgm:pt>
    <dgm:pt modelId="{44419763-FED5-433A-B35A-4F7BF12D60DC}" type="sibTrans" cxnId="{EF32EA92-1897-484A-B0B5-49107D935BA2}">
      <dgm:prSet/>
      <dgm:spPr/>
      <dgm:t>
        <a:bodyPr/>
        <a:lstStyle/>
        <a:p>
          <a:endParaRPr lang="pt-BR"/>
        </a:p>
      </dgm:t>
    </dgm:pt>
    <dgm:pt modelId="{E770B771-4A0F-4C64-A22A-99E1FC45F624}">
      <dgm:prSet/>
      <dgm:spPr/>
      <dgm:t>
        <a:bodyPr/>
        <a:lstStyle/>
        <a:p>
          <a:r>
            <a:rPr lang="pt-BR" dirty="0" smtClean="0"/>
            <a:t>2016</a:t>
          </a:r>
          <a:endParaRPr lang="pt-BR" dirty="0"/>
        </a:p>
      </dgm:t>
    </dgm:pt>
    <dgm:pt modelId="{06D8FFAA-B677-4860-93FE-3536C4A9BEE6}" type="parTrans" cxnId="{CAAA3704-02E2-4AB1-A951-637532D18B54}">
      <dgm:prSet/>
      <dgm:spPr/>
      <dgm:t>
        <a:bodyPr/>
        <a:lstStyle/>
        <a:p>
          <a:endParaRPr lang="pt-BR"/>
        </a:p>
      </dgm:t>
    </dgm:pt>
    <dgm:pt modelId="{C7C66371-BCA1-4E09-B54D-F1F5856346ED}" type="sibTrans" cxnId="{CAAA3704-02E2-4AB1-A951-637532D18B54}">
      <dgm:prSet/>
      <dgm:spPr/>
      <dgm:t>
        <a:bodyPr/>
        <a:lstStyle/>
        <a:p>
          <a:endParaRPr lang="pt-BR"/>
        </a:p>
      </dgm:t>
    </dgm:pt>
    <dgm:pt modelId="{F5FF8AF4-20ED-4B80-B5AD-FA675E2C2AE0}">
      <dgm:prSet/>
      <dgm:spPr/>
      <dgm:t>
        <a:bodyPr/>
        <a:lstStyle/>
        <a:p>
          <a:r>
            <a:rPr lang="pt-BR" dirty="0" smtClean="0"/>
            <a:t>2017</a:t>
          </a:r>
          <a:endParaRPr lang="pt-BR" dirty="0"/>
        </a:p>
      </dgm:t>
    </dgm:pt>
    <dgm:pt modelId="{94AB7976-2B14-44EF-963C-1E7E81A12570}" type="parTrans" cxnId="{7689BEC5-A06F-4165-BF9C-83255F1A035E}">
      <dgm:prSet/>
      <dgm:spPr/>
      <dgm:t>
        <a:bodyPr/>
        <a:lstStyle/>
        <a:p>
          <a:endParaRPr lang="pt-BR"/>
        </a:p>
      </dgm:t>
    </dgm:pt>
    <dgm:pt modelId="{DA58D28F-8755-4728-8888-80F0F27738CB}" type="sibTrans" cxnId="{7689BEC5-A06F-4165-BF9C-83255F1A035E}">
      <dgm:prSet/>
      <dgm:spPr/>
      <dgm:t>
        <a:bodyPr/>
        <a:lstStyle/>
        <a:p>
          <a:endParaRPr lang="pt-BR"/>
        </a:p>
      </dgm:t>
    </dgm:pt>
    <dgm:pt modelId="{FBF17F16-B666-41B3-9D7A-86E4BDBFFA31}" type="pres">
      <dgm:prSet presAssocID="{F386AF22-4F08-4E72-88F1-20CAB7D38C77}" presName="Name0" presStyleCnt="0">
        <dgm:presLayoutVars>
          <dgm:dir/>
          <dgm:resizeHandles val="exact"/>
        </dgm:presLayoutVars>
      </dgm:prSet>
      <dgm:spPr/>
    </dgm:pt>
    <dgm:pt modelId="{3C98049C-888E-4834-8EE6-EA0C2D297D89}" type="pres">
      <dgm:prSet presAssocID="{23186114-153F-4502-9388-F4A0EC066727}" presName="node" presStyleLbl="node1" presStyleIdx="0" presStyleCnt="8">
        <dgm:presLayoutVars>
          <dgm:bulletEnabled val="1"/>
        </dgm:presLayoutVars>
      </dgm:prSet>
      <dgm:spPr/>
    </dgm:pt>
    <dgm:pt modelId="{77DDA17A-695E-47CF-A6D5-70C298B4468F}" type="pres">
      <dgm:prSet presAssocID="{2995F0EF-43BE-4766-AD58-41703F88A3AF}" presName="sibTrans" presStyleLbl="sibTrans1D1" presStyleIdx="0" presStyleCnt="7"/>
      <dgm:spPr/>
    </dgm:pt>
    <dgm:pt modelId="{01CC15A7-04C2-44C9-8F1E-5062009BA924}" type="pres">
      <dgm:prSet presAssocID="{2995F0EF-43BE-4766-AD58-41703F88A3AF}" presName="connectorText" presStyleLbl="sibTrans1D1" presStyleIdx="0" presStyleCnt="7"/>
      <dgm:spPr/>
    </dgm:pt>
    <dgm:pt modelId="{7EA26C5E-6ECA-4E7E-BA6D-4A541BC7A656}" type="pres">
      <dgm:prSet presAssocID="{A6DF96EB-6534-4B0A-A212-5FF8DFABCF5A}" presName="node" presStyleLbl="node1" presStyleIdx="1" presStyleCnt="8">
        <dgm:presLayoutVars>
          <dgm:bulletEnabled val="1"/>
        </dgm:presLayoutVars>
      </dgm:prSet>
      <dgm:spPr/>
    </dgm:pt>
    <dgm:pt modelId="{39988378-A38F-4746-92EB-66B3310B58BA}" type="pres">
      <dgm:prSet presAssocID="{25870E06-5A62-4478-B2B2-CCD25BC59022}" presName="sibTrans" presStyleLbl="sibTrans1D1" presStyleIdx="1" presStyleCnt="7"/>
      <dgm:spPr/>
    </dgm:pt>
    <dgm:pt modelId="{2B743011-F41F-413A-9C71-D06BB04DBCCA}" type="pres">
      <dgm:prSet presAssocID="{25870E06-5A62-4478-B2B2-CCD25BC59022}" presName="connectorText" presStyleLbl="sibTrans1D1" presStyleIdx="1" presStyleCnt="7"/>
      <dgm:spPr/>
    </dgm:pt>
    <dgm:pt modelId="{465E981E-79E8-494A-A215-BAE0ADE11305}" type="pres">
      <dgm:prSet presAssocID="{E7C7E250-E3DC-434D-89FE-885BDDC89732}" presName="node" presStyleLbl="node1" presStyleIdx="2" presStyleCnt="8">
        <dgm:presLayoutVars>
          <dgm:bulletEnabled val="1"/>
        </dgm:presLayoutVars>
      </dgm:prSet>
      <dgm:spPr/>
    </dgm:pt>
    <dgm:pt modelId="{81DAA5EA-77E5-4A57-83B1-84E3A07F4BED}" type="pres">
      <dgm:prSet presAssocID="{9494D8B3-BD12-4C4D-BD0C-A9BBF03F16AD}" presName="sibTrans" presStyleLbl="sibTrans1D1" presStyleIdx="2" presStyleCnt="7"/>
      <dgm:spPr/>
    </dgm:pt>
    <dgm:pt modelId="{A80C18DB-F7D5-41A9-9FDE-62DB5F6ED9E1}" type="pres">
      <dgm:prSet presAssocID="{9494D8B3-BD12-4C4D-BD0C-A9BBF03F16AD}" presName="connectorText" presStyleLbl="sibTrans1D1" presStyleIdx="2" presStyleCnt="7"/>
      <dgm:spPr/>
    </dgm:pt>
    <dgm:pt modelId="{1207E16C-3507-4A1C-9B61-53F5699CE15D}" type="pres">
      <dgm:prSet presAssocID="{CB7A9898-7C8A-4132-B631-DF8A6ED7DD91}" presName="node" presStyleLbl="node1" presStyleIdx="3" presStyleCnt="8">
        <dgm:presLayoutVars>
          <dgm:bulletEnabled val="1"/>
        </dgm:presLayoutVars>
      </dgm:prSet>
      <dgm:spPr/>
    </dgm:pt>
    <dgm:pt modelId="{75343070-42D3-45AD-9F03-C897306881FA}" type="pres">
      <dgm:prSet presAssocID="{36DA54BF-797A-45EF-BA85-D925449FEA74}" presName="sibTrans" presStyleLbl="sibTrans1D1" presStyleIdx="3" presStyleCnt="7"/>
      <dgm:spPr/>
    </dgm:pt>
    <dgm:pt modelId="{5DFB860B-6F1E-492E-8883-39400CB95419}" type="pres">
      <dgm:prSet presAssocID="{36DA54BF-797A-45EF-BA85-D925449FEA74}" presName="connectorText" presStyleLbl="sibTrans1D1" presStyleIdx="3" presStyleCnt="7"/>
      <dgm:spPr/>
    </dgm:pt>
    <dgm:pt modelId="{09A2B01E-FC09-4B0F-B1D7-8BD6570EDA8C}" type="pres">
      <dgm:prSet presAssocID="{814D04A2-AAE0-44C4-B73C-7EEAAD493A1E}" presName="node" presStyleLbl="node1" presStyleIdx="4" presStyleCnt="8">
        <dgm:presLayoutVars>
          <dgm:bulletEnabled val="1"/>
        </dgm:presLayoutVars>
      </dgm:prSet>
      <dgm:spPr/>
    </dgm:pt>
    <dgm:pt modelId="{74ED356C-53F3-4F4A-9120-F4485BD034A2}" type="pres">
      <dgm:prSet presAssocID="{0D019E6F-E7B6-4EAD-AA60-8FD33D184D3A}" presName="sibTrans" presStyleLbl="sibTrans1D1" presStyleIdx="4" presStyleCnt="7"/>
      <dgm:spPr/>
    </dgm:pt>
    <dgm:pt modelId="{CF90C617-50F2-4C44-A9A4-3D60ECCAB3E1}" type="pres">
      <dgm:prSet presAssocID="{0D019E6F-E7B6-4EAD-AA60-8FD33D184D3A}" presName="connectorText" presStyleLbl="sibTrans1D1" presStyleIdx="4" presStyleCnt="7"/>
      <dgm:spPr/>
    </dgm:pt>
    <dgm:pt modelId="{711379EA-07A9-4860-B951-B69B20599F76}" type="pres">
      <dgm:prSet presAssocID="{369BA085-DB49-4005-83C9-5A1EB2257898}" presName="node" presStyleLbl="node1" presStyleIdx="5" presStyleCnt="8">
        <dgm:presLayoutVars>
          <dgm:bulletEnabled val="1"/>
        </dgm:presLayoutVars>
      </dgm:prSet>
      <dgm:spPr/>
    </dgm:pt>
    <dgm:pt modelId="{00AD7B05-DF52-4360-A986-67A7AF4320BF}" type="pres">
      <dgm:prSet presAssocID="{44419763-FED5-433A-B35A-4F7BF12D60DC}" presName="sibTrans" presStyleLbl="sibTrans1D1" presStyleIdx="5" presStyleCnt="7"/>
      <dgm:spPr/>
    </dgm:pt>
    <dgm:pt modelId="{5D3AF9E0-2EA4-4939-9888-7DEF9B00EB96}" type="pres">
      <dgm:prSet presAssocID="{44419763-FED5-433A-B35A-4F7BF12D60DC}" presName="connectorText" presStyleLbl="sibTrans1D1" presStyleIdx="5" presStyleCnt="7"/>
      <dgm:spPr/>
    </dgm:pt>
    <dgm:pt modelId="{ACDD98AE-E4A7-485B-9720-C700FD6E9B0B}" type="pres">
      <dgm:prSet presAssocID="{E770B771-4A0F-4C64-A22A-99E1FC45F624}" presName="node" presStyleLbl="node1" presStyleIdx="6" presStyleCnt="8">
        <dgm:presLayoutVars>
          <dgm:bulletEnabled val="1"/>
        </dgm:presLayoutVars>
      </dgm:prSet>
      <dgm:spPr/>
    </dgm:pt>
    <dgm:pt modelId="{B5D4A95F-2073-4301-A956-BB572751B08E}" type="pres">
      <dgm:prSet presAssocID="{C7C66371-BCA1-4E09-B54D-F1F5856346ED}" presName="sibTrans" presStyleLbl="sibTrans1D1" presStyleIdx="6" presStyleCnt="7"/>
      <dgm:spPr/>
    </dgm:pt>
    <dgm:pt modelId="{69437147-D144-46D7-A4F6-5CD56A17469B}" type="pres">
      <dgm:prSet presAssocID="{C7C66371-BCA1-4E09-B54D-F1F5856346ED}" presName="connectorText" presStyleLbl="sibTrans1D1" presStyleIdx="6" presStyleCnt="7"/>
      <dgm:spPr/>
    </dgm:pt>
    <dgm:pt modelId="{AED7398D-CB88-4EC6-8E73-A419067BE6EB}" type="pres">
      <dgm:prSet presAssocID="{F5FF8AF4-20ED-4B80-B5AD-FA675E2C2AE0}" presName="node" presStyleLbl="node1" presStyleIdx="7" presStyleCnt="8">
        <dgm:presLayoutVars>
          <dgm:bulletEnabled val="1"/>
        </dgm:presLayoutVars>
      </dgm:prSet>
      <dgm:spPr/>
    </dgm:pt>
  </dgm:ptLst>
  <dgm:cxnLst>
    <dgm:cxn modelId="{6B954EDB-96BD-49E8-82AF-8E87CED4D13A}" srcId="{F386AF22-4F08-4E72-88F1-20CAB7D38C77}" destId="{814D04A2-AAE0-44C4-B73C-7EEAAD493A1E}" srcOrd="4" destOrd="0" parTransId="{9F1399B4-0050-4C85-9839-B6EAEF76B6E3}" sibTransId="{0D019E6F-E7B6-4EAD-AA60-8FD33D184D3A}"/>
    <dgm:cxn modelId="{7689BEC5-A06F-4165-BF9C-83255F1A035E}" srcId="{F386AF22-4F08-4E72-88F1-20CAB7D38C77}" destId="{F5FF8AF4-20ED-4B80-B5AD-FA675E2C2AE0}" srcOrd="7" destOrd="0" parTransId="{94AB7976-2B14-44EF-963C-1E7E81A12570}" sibTransId="{DA58D28F-8755-4728-8888-80F0F27738CB}"/>
    <dgm:cxn modelId="{9463AEFD-B058-45D3-9CAB-A97BB9FF3642}" type="presOf" srcId="{2995F0EF-43BE-4766-AD58-41703F88A3AF}" destId="{77DDA17A-695E-47CF-A6D5-70C298B4468F}" srcOrd="0" destOrd="0" presId="urn:microsoft.com/office/officeart/2005/8/layout/bProcess3"/>
    <dgm:cxn modelId="{407214C9-FB09-4F47-B693-CEDB4DB0195E}" type="presOf" srcId="{369BA085-DB49-4005-83C9-5A1EB2257898}" destId="{711379EA-07A9-4860-B951-B69B20599F76}" srcOrd="0" destOrd="0" presId="urn:microsoft.com/office/officeart/2005/8/layout/bProcess3"/>
    <dgm:cxn modelId="{B2BA43E4-3F38-4014-9B20-E927B1DA8406}" type="presOf" srcId="{36DA54BF-797A-45EF-BA85-D925449FEA74}" destId="{5DFB860B-6F1E-492E-8883-39400CB95419}" srcOrd="1" destOrd="0" presId="urn:microsoft.com/office/officeart/2005/8/layout/bProcess3"/>
    <dgm:cxn modelId="{386E4042-E9B6-482A-9F48-69B7A2C27FDE}" type="presOf" srcId="{9494D8B3-BD12-4C4D-BD0C-A9BBF03F16AD}" destId="{A80C18DB-F7D5-41A9-9FDE-62DB5F6ED9E1}" srcOrd="1" destOrd="0" presId="urn:microsoft.com/office/officeart/2005/8/layout/bProcess3"/>
    <dgm:cxn modelId="{8E6576F0-2F30-49A8-A329-43419C002CB5}" type="presOf" srcId="{25870E06-5A62-4478-B2B2-CCD25BC59022}" destId="{39988378-A38F-4746-92EB-66B3310B58BA}" srcOrd="0" destOrd="0" presId="urn:microsoft.com/office/officeart/2005/8/layout/bProcess3"/>
    <dgm:cxn modelId="{EF32EA92-1897-484A-B0B5-49107D935BA2}" srcId="{F386AF22-4F08-4E72-88F1-20CAB7D38C77}" destId="{369BA085-DB49-4005-83C9-5A1EB2257898}" srcOrd="5" destOrd="0" parTransId="{D3F3E06C-01E6-416D-A345-BC14AD843F5A}" sibTransId="{44419763-FED5-433A-B35A-4F7BF12D60DC}"/>
    <dgm:cxn modelId="{87BF03D3-4F7C-48FB-A91A-B5094BC3A17E}" type="presOf" srcId="{C7C66371-BCA1-4E09-B54D-F1F5856346ED}" destId="{69437147-D144-46D7-A4F6-5CD56A17469B}" srcOrd="1" destOrd="0" presId="urn:microsoft.com/office/officeart/2005/8/layout/bProcess3"/>
    <dgm:cxn modelId="{C56A6F29-B5CE-4C9B-BA70-F4216B7BF2A8}" type="presOf" srcId="{0D019E6F-E7B6-4EAD-AA60-8FD33D184D3A}" destId="{CF90C617-50F2-4C44-A9A4-3D60ECCAB3E1}" srcOrd="1" destOrd="0" presId="urn:microsoft.com/office/officeart/2005/8/layout/bProcess3"/>
    <dgm:cxn modelId="{14E470F2-82D4-4245-96D2-C5FC566920EB}" type="presOf" srcId="{44419763-FED5-433A-B35A-4F7BF12D60DC}" destId="{00AD7B05-DF52-4360-A986-67A7AF4320BF}" srcOrd="0" destOrd="0" presId="urn:microsoft.com/office/officeart/2005/8/layout/bProcess3"/>
    <dgm:cxn modelId="{11CAE241-07DF-47AC-9C89-4BD34786FC41}" srcId="{F386AF22-4F08-4E72-88F1-20CAB7D38C77}" destId="{E7C7E250-E3DC-434D-89FE-885BDDC89732}" srcOrd="2" destOrd="0" parTransId="{F9791DA4-40F1-4C76-8871-4428813F0B66}" sibTransId="{9494D8B3-BD12-4C4D-BD0C-A9BBF03F16AD}"/>
    <dgm:cxn modelId="{AFF2537E-C656-41BB-96AB-1ABA4EF0EB36}" type="presOf" srcId="{F5FF8AF4-20ED-4B80-B5AD-FA675E2C2AE0}" destId="{AED7398D-CB88-4EC6-8E73-A419067BE6EB}" srcOrd="0" destOrd="0" presId="urn:microsoft.com/office/officeart/2005/8/layout/bProcess3"/>
    <dgm:cxn modelId="{7506A407-C6DD-4C27-AB17-7CDDF37A14ED}" type="presOf" srcId="{0D019E6F-E7B6-4EAD-AA60-8FD33D184D3A}" destId="{74ED356C-53F3-4F4A-9120-F4485BD034A2}" srcOrd="0" destOrd="0" presId="urn:microsoft.com/office/officeart/2005/8/layout/bProcess3"/>
    <dgm:cxn modelId="{898DF1AF-50C8-4D48-9098-89DB06581E71}" type="presOf" srcId="{E770B771-4A0F-4C64-A22A-99E1FC45F624}" destId="{ACDD98AE-E4A7-485B-9720-C700FD6E9B0B}" srcOrd="0" destOrd="0" presId="urn:microsoft.com/office/officeart/2005/8/layout/bProcess3"/>
    <dgm:cxn modelId="{4E862A2B-8581-4030-B913-4809B5FF3D02}" type="presOf" srcId="{A6DF96EB-6534-4B0A-A212-5FF8DFABCF5A}" destId="{7EA26C5E-6ECA-4E7E-BA6D-4A541BC7A656}" srcOrd="0" destOrd="0" presId="urn:microsoft.com/office/officeart/2005/8/layout/bProcess3"/>
    <dgm:cxn modelId="{101CF22E-8510-4A5F-9857-E21FBEB57205}" type="presOf" srcId="{814D04A2-AAE0-44C4-B73C-7EEAAD493A1E}" destId="{09A2B01E-FC09-4B0F-B1D7-8BD6570EDA8C}" srcOrd="0" destOrd="0" presId="urn:microsoft.com/office/officeart/2005/8/layout/bProcess3"/>
    <dgm:cxn modelId="{4245B0D9-9268-4660-A79A-FA7DF507D4E9}" type="presOf" srcId="{36DA54BF-797A-45EF-BA85-D925449FEA74}" destId="{75343070-42D3-45AD-9F03-C897306881FA}" srcOrd="0" destOrd="0" presId="urn:microsoft.com/office/officeart/2005/8/layout/bProcess3"/>
    <dgm:cxn modelId="{15061B34-485F-449D-8869-97C03E2E1E23}" type="presOf" srcId="{23186114-153F-4502-9388-F4A0EC066727}" destId="{3C98049C-888E-4834-8EE6-EA0C2D297D89}" srcOrd="0" destOrd="0" presId="urn:microsoft.com/office/officeart/2005/8/layout/bProcess3"/>
    <dgm:cxn modelId="{D8FB9E7E-39EA-4CCA-B056-7093FDD46A76}" type="presOf" srcId="{2995F0EF-43BE-4766-AD58-41703F88A3AF}" destId="{01CC15A7-04C2-44C9-8F1E-5062009BA924}" srcOrd="1" destOrd="0" presId="urn:microsoft.com/office/officeart/2005/8/layout/bProcess3"/>
    <dgm:cxn modelId="{9342F74C-E648-40EC-A83F-3DFEB9DD2037}" srcId="{F386AF22-4F08-4E72-88F1-20CAB7D38C77}" destId="{23186114-153F-4502-9388-F4A0EC066727}" srcOrd="0" destOrd="0" parTransId="{A1A60F11-5DE5-4990-B193-CA0E7D8E6A3E}" sibTransId="{2995F0EF-43BE-4766-AD58-41703F88A3AF}"/>
    <dgm:cxn modelId="{CAAA3704-02E2-4AB1-A951-637532D18B54}" srcId="{F386AF22-4F08-4E72-88F1-20CAB7D38C77}" destId="{E770B771-4A0F-4C64-A22A-99E1FC45F624}" srcOrd="6" destOrd="0" parTransId="{06D8FFAA-B677-4860-93FE-3536C4A9BEE6}" sibTransId="{C7C66371-BCA1-4E09-B54D-F1F5856346ED}"/>
    <dgm:cxn modelId="{05A9AF63-3FD5-4F7D-B0FD-99038000A022}" type="presOf" srcId="{9494D8B3-BD12-4C4D-BD0C-A9BBF03F16AD}" destId="{81DAA5EA-77E5-4A57-83B1-84E3A07F4BED}" srcOrd="0" destOrd="0" presId="urn:microsoft.com/office/officeart/2005/8/layout/bProcess3"/>
    <dgm:cxn modelId="{51C13FDF-C8A0-488E-B322-21EFE6735450}" type="presOf" srcId="{44419763-FED5-433A-B35A-4F7BF12D60DC}" destId="{5D3AF9E0-2EA4-4939-9888-7DEF9B00EB96}" srcOrd="1" destOrd="0" presId="urn:microsoft.com/office/officeart/2005/8/layout/bProcess3"/>
    <dgm:cxn modelId="{92F6DEFE-4351-410F-ADA8-5AD4E068D359}" type="presOf" srcId="{CB7A9898-7C8A-4132-B631-DF8A6ED7DD91}" destId="{1207E16C-3507-4A1C-9B61-53F5699CE15D}" srcOrd="0" destOrd="0" presId="urn:microsoft.com/office/officeart/2005/8/layout/bProcess3"/>
    <dgm:cxn modelId="{CC6FFCC5-F7E0-4E5E-AD34-8DAECE72E147}" type="presOf" srcId="{F386AF22-4F08-4E72-88F1-20CAB7D38C77}" destId="{FBF17F16-B666-41B3-9D7A-86E4BDBFFA31}" srcOrd="0" destOrd="0" presId="urn:microsoft.com/office/officeart/2005/8/layout/bProcess3"/>
    <dgm:cxn modelId="{3D98B614-E407-4C9C-B02A-F4B3CE2566D6}" srcId="{F386AF22-4F08-4E72-88F1-20CAB7D38C77}" destId="{A6DF96EB-6534-4B0A-A212-5FF8DFABCF5A}" srcOrd="1" destOrd="0" parTransId="{3D7BF0CA-A417-4DDA-A3B7-BA6F41BC579D}" sibTransId="{25870E06-5A62-4478-B2B2-CCD25BC59022}"/>
    <dgm:cxn modelId="{88682731-4B89-4F27-899A-F54C2D8EC877}" type="presOf" srcId="{C7C66371-BCA1-4E09-B54D-F1F5856346ED}" destId="{B5D4A95F-2073-4301-A956-BB572751B08E}" srcOrd="0" destOrd="0" presId="urn:microsoft.com/office/officeart/2005/8/layout/bProcess3"/>
    <dgm:cxn modelId="{9307F00D-E765-47A0-9A62-F4EFC6E05F13}" type="presOf" srcId="{25870E06-5A62-4478-B2B2-CCD25BC59022}" destId="{2B743011-F41F-413A-9C71-D06BB04DBCCA}" srcOrd="1" destOrd="0" presId="urn:microsoft.com/office/officeart/2005/8/layout/bProcess3"/>
    <dgm:cxn modelId="{56158DAA-2263-452E-B587-688BBB758F90}" type="presOf" srcId="{E7C7E250-E3DC-434D-89FE-885BDDC89732}" destId="{465E981E-79E8-494A-A215-BAE0ADE11305}" srcOrd="0" destOrd="0" presId="urn:microsoft.com/office/officeart/2005/8/layout/bProcess3"/>
    <dgm:cxn modelId="{3804F64B-FD74-4B18-B5CA-300CC34DE2B2}" srcId="{F386AF22-4F08-4E72-88F1-20CAB7D38C77}" destId="{CB7A9898-7C8A-4132-B631-DF8A6ED7DD91}" srcOrd="3" destOrd="0" parTransId="{792319D3-E784-447B-8C54-7A9FE5209701}" sibTransId="{36DA54BF-797A-45EF-BA85-D925449FEA74}"/>
    <dgm:cxn modelId="{B4CB41F4-AE93-4334-9B1A-026258F21ECE}" type="presParOf" srcId="{FBF17F16-B666-41B3-9D7A-86E4BDBFFA31}" destId="{3C98049C-888E-4834-8EE6-EA0C2D297D89}" srcOrd="0" destOrd="0" presId="urn:microsoft.com/office/officeart/2005/8/layout/bProcess3"/>
    <dgm:cxn modelId="{32695274-478C-4524-933D-35C9190B40D9}" type="presParOf" srcId="{FBF17F16-B666-41B3-9D7A-86E4BDBFFA31}" destId="{77DDA17A-695E-47CF-A6D5-70C298B4468F}" srcOrd="1" destOrd="0" presId="urn:microsoft.com/office/officeart/2005/8/layout/bProcess3"/>
    <dgm:cxn modelId="{6E10D2F3-2023-4FBC-83E8-AD89E6C8D666}" type="presParOf" srcId="{77DDA17A-695E-47CF-A6D5-70C298B4468F}" destId="{01CC15A7-04C2-44C9-8F1E-5062009BA924}" srcOrd="0" destOrd="0" presId="urn:microsoft.com/office/officeart/2005/8/layout/bProcess3"/>
    <dgm:cxn modelId="{0933490B-03AA-4A6C-BA7B-1DED58CE0E1A}" type="presParOf" srcId="{FBF17F16-B666-41B3-9D7A-86E4BDBFFA31}" destId="{7EA26C5E-6ECA-4E7E-BA6D-4A541BC7A656}" srcOrd="2" destOrd="0" presId="urn:microsoft.com/office/officeart/2005/8/layout/bProcess3"/>
    <dgm:cxn modelId="{A900D942-D6A6-40CB-B157-BABB8BB4B4EE}" type="presParOf" srcId="{FBF17F16-B666-41B3-9D7A-86E4BDBFFA31}" destId="{39988378-A38F-4746-92EB-66B3310B58BA}" srcOrd="3" destOrd="0" presId="urn:microsoft.com/office/officeart/2005/8/layout/bProcess3"/>
    <dgm:cxn modelId="{06A86091-6E16-4E27-B883-71C51F758811}" type="presParOf" srcId="{39988378-A38F-4746-92EB-66B3310B58BA}" destId="{2B743011-F41F-413A-9C71-D06BB04DBCCA}" srcOrd="0" destOrd="0" presId="urn:microsoft.com/office/officeart/2005/8/layout/bProcess3"/>
    <dgm:cxn modelId="{E3510325-A191-4983-9435-4C42628198AA}" type="presParOf" srcId="{FBF17F16-B666-41B3-9D7A-86E4BDBFFA31}" destId="{465E981E-79E8-494A-A215-BAE0ADE11305}" srcOrd="4" destOrd="0" presId="urn:microsoft.com/office/officeart/2005/8/layout/bProcess3"/>
    <dgm:cxn modelId="{8BFE0EC5-1F2D-4B34-AAFA-6254752B6EC3}" type="presParOf" srcId="{FBF17F16-B666-41B3-9D7A-86E4BDBFFA31}" destId="{81DAA5EA-77E5-4A57-83B1-84E3A07F4BED}" srcOrd="5" destOrd="0" presId="urn:microsoft.com/office/officeart/2005/8/layout/bProcess3"/>
    <dgm:cxn modelId="{EEC61775-0D4C-4C2C-A2C9-3674F6707BDB}" type="presParOf" srcId="{81DAA5EA-77E5-4A57-83B1-84E3A07F4BED}" destId="{A80C18DB-F7D5-41A9-9FDE-62DB5F6ED9E1}" srcOrd="0" destOrd="0" presId="urn:microsoft.com/office/officeart/2005/8/layout/bProcess3"/>
    <dgm:cxn modelId="{2193B1C1-2610-48C1-BF88-C23BE43BDFD7}" type="presParOf" srcId="{FBF17F16-B666-41B3-9D7A-86E4BDBFFA31}" destId="{1207E16C-3507-4A1C-9B61-53F5699CE15D}" srcOrd="6" destOrd="0" presId="urn:microsoft.com/office/officeart/2005/8/layout/bProcess3"/>
    <dgm:cxn modelId="{870C62E8-7CE9-47FE-B792-B6F5B1A95E72}" type="presParOf" srcId="{FBF17F16-B666-41B3-9D7A-86E4BDBFFA31}" destId="{75343070-42D3-45AD-9F03-C897306881FA}" srcOrd="7" destOrd="0" presId="urn:microsoft.com/office/officeart/2005/8/layout/bProcess3"/>
    <dgm:cxn modelId="{299AECB0-0234-4587-B1C5-1B06F9383DC3}" type="presParOf" srcId="{75343070-42D3-45AD-9F03-C897306881FA}" destId="{5DFB860B-6F1E-492E-8883-39400CB95419}" srcOrd="0" destOrd="0" presId="urn:microsoft.com/office/officeart/2005/8/layout/bProcess3"/>
    <dgm:cxn modelId="{308F1DFD-E790-440A-92B6-B548517AC7FD}" type="presParOf" srcId="{FBF17F16-B666-41B3-9D7A-86E4BDBFFA31}" destId="{09A2B01E-FC09-4B0F-B1D7-8BD6570EDA8C}" srcOrd="8" destOrd="0" presId="urn:microsoft.com/office/officeart/2005/8/layout/bProcess3"/>
    <dgm:cxn modelId="{FA46DFBC-0E7F-4C32-849E-B340FEF88864}" type="presParOf" srcId="{FBF17F16-B666-41B3-9D7A-86E4BDBFFA31}" destId="{74ED356C-53F3-4F4A-9120-F4485BD034A2}" srcOrd="9" destOrd="0" presId="urn:microsoft.com/office/officeart/2005/8/layout/bProcess3"/>
    <dgm:cxn modelId="{6DCCF1CF-7F7A-4489-A401-B64036C084AD}" type="presParOf" srcId="{74ED356C-53F3-4F4A-9120-F4485BD034A2}" destId="{CF90C617-50F2-4C44-A9A4-3D60ECCAB3E1}" srcOrd="0" destOrd="0" presId="urn:microsoft.com/office/officeart/2005/8/layout/bProcess3"/>
    <dgm:cxn modelId="{8B351A05-DFA0-4E7B-9251-D442D4306F2F}" type="presParOf" srcId="{FBF17F16-B666-41B3-9D7A-86E4BDBFFA31}" destId="{711379EA-07A9-4860-B951-B69B20599F76}" srcOrd="10" destOrd="0" presId="urn:microsoft.com/office/officeart/2005/8/layout/bProcess3"/>
    <dgm:cxn modelId="{38732603-FEC0-4529-B240-F4369F67B555}" type="presParOf" srcId="{FBF17F16-B666-41B3-9D7A-86E4BDBFFA31}" destId="{00AD7B05-DF52-4360-A986-67A7AF4320BF}" srcOrd="11" destOrd="0" presId="urn:microsoft.com/office/officeart/2005/8/layout/bProcess3"/>
    <dgm:cxn modelId="{CFF003CE-4B8B-4255-9740-CC9C86F49A65}" type="presParOf" srcId="{00AD7B05-DF52-4360-A986-67A7AF4320BF}" destId="{5D3AF9E0-2EA4-4939-9888-7DEF9B00EB96}" srcOrd="0" destOrd="0" presId="urn:microsoft.com/office/officeart/2005/8/layout/bProcess3"/>
    <dgm:cxn modelId="{D841CAFE-34F6-4E02-9A09-C8FFA8679E9A}" type="presParOf" srcId="{FBF17F16-B666-41B3-9D7A-86E4BDBFFA31}" destId="{ACDD98AE-E4A7-485B-9720-C700FD6E9B0B}" srcOrd="12" destOrd="0" presId="urn:microsoft.com/office/officeart/2005/8/layout/bProcess3"/>
    <dgm:cxn modelId="{C1BD77DA-6ECE-4D54-A33F-753CB848B8F0}" type="presParOf" srcId="{FBF17F16-B666-41B3-9D7A-86E4BDBFFA31}" destId="{B5D4A95F-2073-4301-A956-BB572751B08E}" srcOrd="13" destOrd="0" presId="urn:microsoft.com/office/officeart/2005/8/layout/bProcess3"/>
    <dgm:cxn modelId="{B38E2C97-4B25-4319-A4B9-ACBEEE4C8E4B}" type="presParOf" srcId="{B5D4A95F-2073-4301-A956-BB572751B08E}" destId="{69437147-D144-46D7-A4F6-5CD56A17469B}" srcOrd="0" destOrd="0" presId="urn:microsoft.com/office/officeart/2005/8/layout/bProcess3"/>
    <dgm:cxn modelId="{4B02EDC8-8327-4E70-B2B4-43E73D7B419B}" type="presParOf" srcId="{FBF17F16-B666-41B3-9D7A-86E4BDBFFA31}" destId="{AED7398D-CB88-4EC6-8E73-A419067BE6EB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FAA4E0-7FAE-4617-8CDC-CD6F38637CD7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F68B3E5-DA11-4D61-86CA-70C1CDED7728}">
      <dgm:prSet phldrT="[Texto]"/>
      <dgm:spPr/>
      <dgm:t>
        <a:bodyPr/>
        <a:lstStyle/>
        <a:p>
          <a:r>
            <a:rPr lang="pt-BR" dirty="0" smtClean="0"/>
            <a:t>2018...</a:t>
          </a:r>
          <a:endParaRPr lang="pt-BR" dirty="0"/>
        </a:p>
      </dgm:t>
    </dgm:pt>
    <dgm:pt modelId="{2A8279F5-403F-450B-95E5-D14B268098CB}" type="parTrans" cxnId="{D9A5FF03-9DCE-4C94-9E65-7D2BC38011A2}">
      <dgm:prSet/>
      <dgm:spPr/>
      <dgm:t>
        <a:bodyPr/>
        <a:lstStyle/>
        <a:p>
          <a:endParaRPr lang="pt-BR"/>
        </a:p>
      </dgm:t>
    </dgm:pt>
    <dgm:pt modelId="{0467AF27-2E77-4532-B99E-10F9488DC807}" type="sibTrans" cxnId="{D9A5FF03-9DCE-4C94-9E65-7D2BC38011A2}">
      <dgm:prSet/>
      <dgm:spPr/>
      <dgm:t>
        <a:bodyPr/>
        <a:lstStyle/>
        <a:p>
          <a:endParaRPr lang="pt-BR"/>
        </a:p>
      </dgm:t>
    </dgm:pt>
    <dgm:pt modelId="{1414323F-9B27-46CE-B15D-32473BBAB7F3}" type="pres">
      <dgm:prSet presAssocID="{1FFAA4E0-7FAE-4617-8CDC-CD6F38637CD7}" presName="diagram" presStyleCnt="0">
        <dgm:presLayoutVars>
          <dgm:dir/>
          <dgm:resizeHandles val="exact"/>
        </dgm:presLayoutVars>
      </dgm:prSet>
      <dgm:spPr/>
    </dgm:pt>
    <dgm:pt modelId="{18617402-5765-4CDE-91D0-36C593156AB5}" type="pres">
      <dgm:prSet presAssocID="{DF68B3E5-DA11-4D61-86CA-70C1CDED7728}" presName="node" presStyleLbl="node1" presStyleIdx="0" presStyleCnt="1" custLinFactNeighborX="7765" custLinFactNeighborY="-1765">
        <dgm:presLayoutVars>
          <dgm:bulletEnabled val="1"/>
        </dgm:presLayoutVars>
      </dgm:prSet>
      <dgm:spPr/>
    </dgm:pt>
  </dgm:ptLst>
  <dgm:cxnLst>
    <dgm:cxn modelId="{F6665860-CB6D-4D64-8150-9B2949FC1F3D}" type="presOf" srcId="{DF68B3E5-DA11-4D61-86CA-70C1CDED7728}" destId="{18617402-5765-4CDE-91D0-36C593156AB5}" srcOrd="0" destOrd="0" presId="urn:microsoft.com/office/officeart/2005/8/layout/default"/>
    <dgm:cxn modelId="{349DAD21-7886-494D-8685-CD37BA0D4356}" type="presOf" srcId="{1FFAA4E0-7FAE-4617-8CDC-CD6F38637CD7}" destId="{1414323F-9B27-46CE-B15D-32473BBAB7F3}" srcOrd="0" destOrd="0" presId="urn:microsoft.com/office/officeart/2005/8/layout/default"/>
    <dgm:cxn modelId="{D9A5FF03-9DCE-4C94-9E65-7D2BC38011A2}" srcId="{1FFAA4E0-7FAE-4617-8CDC-CD6F38637CD7}" destId="{DF68B3E5-DA11-4D61-86CA-70C1CDED7728}" srcOrd="0" destOrd="0" parTransId="{2A8279F5-403F-450B-95E5-D14B268098CB}" sibTransId="{0467AF27-2E77-4532-B99E-10F9488DC807}"/>
    <dgm:cxn modelId="{FDB66811-EC75-4CFC-A050-5667D92F6A0F}" type="presParOf" srcId="{1414323F-9B27-46CE-B15D-32473BBAB7F3}" destId="{18617402-5765-4CDE-91D0-36C593156AB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76F342-1290-498F-B60D-520209162562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2648413-E127-4D15-869B-6B210F1E96D5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3600" b="1" dirty="0" smtClean="0"/>
            <a:t>Materiais pedagógicos</a:t>
          </a:r>
        </a:p>
        <a:p>
          <a:pPr defTabSz="2089150">
            <a:lnSpc>
              <a:spcPct val="90000"/>
            </a:lnSpc>
            <a:spcBef>
              <a:spcPct val="0"/>
            </a:spcBef>
          </a:pPr>
          <a:endParaRPr lang="pt-BR" sz="3600" b="1" dirty="0"/>
        </a:p>
      </dgm:t>
    </dgm:pt>
    <dgm:pt modelId="{8232C5F5-9A7A-4111-A6B6-42D4B5926825}" type="parTrans" cxnId="{89FE0A91-23AB-44CC-9083-22415CA7A671}">
      <dgm:prSet/>
      <dgm:spPr/>
      <dgm:t>
        <a:bodyPr/>
        <a:lstStyle/>
        <a:p>
          <a:endParaRPr lang="pt-BR" sz="3600" b="1"/>
        </a:p>
      </dgm:t>
    </dgm:pt>
    <dgm:pt modelId="{EC3912AC-2236-4E8E-BFD1-E56B0EC7F1E7}" type="sibTrans" cxnId="{89FE0A91-23AB-44CC-9083-22415CA7A671}">
      <dgm:prSet/>
      <dgm:spPr/>
      <dgm:t>
        <a:bodyPr/>
        <a:lstStyle/>
        <a:p>
          <a:endParaRPr lang="pt-BR" sz="3600" b="1"/>
        </a:p>
      </dgm:t>
    </dgm:pt>
    <dgm:pt modelId="{F0B10CF0-362B-4455-9F82-8B45015D35EA}">
      <dgm:prSet phldrT="[Texto]" custT="1"/>
      <dgm:spPr/>
      <dgm:t>
        <a:bodyPr/>
        <a:lstStyle/>
        <a:p>
          <a:r>
            <a:rPr lang="pt-BR" sz="3600" b="1" dirty="0" smtClean="0"/>
            <a:t>Documentação institucional</a:t>
          </a:r>
          <a:endParaRPr lang="pt-BR" sz="3600" b="1" dirty="0"/>
        </a:p>
      </dgm:t>
    </dgm:pt>
    <dgm:pt modelId="{3FD69C4F-C064-45F6-8E9C-8324ABF7A067}" type="parTrans" cxnId="{FBF63D87-F733-469F-A430-3104A100EBAE}">
      <dgm:prSet/>
      <dgm:spPr/>
      <dgm:t>
        <a:bodyPr/>
        <a:lstStyle/>
        <a:p>
          <a:endParaRPr lang="pt-BR" sz="3600" b="1"/>
        </a:p>
      </dgm:t>
    </dgm:pt>
    <dgm:pt modelId="{B02965F5-5125-4988-9B0C-3A080AE3B7A1}" type="sibTrans" cxnId="{FBF63D87-F733-469F-A430-3104A100EBAE}">
      <dgm:prSet/>
      <dgm:spPr/>
      <dgm:t>
        <a:bodyPr/>
        <a:lstStyle/>
        <a:p>
          <a:endParaRPr lang="pt-BR" sz="3600" b="1"/>
        </a:p>
      </dgm:t>
    </dgm:pt>
    <dgm:pt modelId="{F13B8BFA-6041-498F-A743-D52597CE6817}">
      <dgm:prSet custT="1"/>
      <dgm:spPr/>
      <dgm:t>
        <a:bodyPr/>
        <a:lstStyle/>
        <a:p>
          <a:r>
            <a:rPr lang="pt-BR" sz="3600" b="1" dirty="0" smtClean="0"/>
            <a:t>Espaços educativos</a:t>
          </a:r>
          <a:endParaRPr lang="pt-BR" sz="3600" b="1" dirty="0"/>
        </a:p>
      </dgm:t>
    </dgm:pt>
    <dgm:pt modelId="{5D6116A7-BA58-4E9C-AD52-67A56FC90DEF}" type="parTrans" cxnId="{BBE4BDC7-A740-48D5-83A5-F3671CDC5D0E}">
      <dgm:prSet/>
      <dgm:spPr/>
      <dgm:t>
        <a:bodyPr/>
        <a:lstStyle/>
        <a:p>
          <a:endParaRPr lang="pt-BR" sz="3600" b="1"/>
        </a:p>
      </dgm:t>
    </dgm:pt>
    <dgm:pt modelId="{620991AB-9400-4359-91B9-4759F69C2AE1}" type="sibTrans" cxnId="{BBE4BDC7-A740-48D5-83A5-F3671CDC5D0E}">
      <dgm:prSet/>
      <dgm:spPr/>
      <dgm:t>
        <a:bodyPr/>
        <a:lstStyle/>
        <a:p>
          <a:endParaRPr lang="pt-BR" sz="3600" b="1"/>
        </a:p>
      </dgm:t>
    </dgm:pt>
    <dgm:pt modelId="{34E14748-A584-424A-B292-154BB00BBA17}">
      <dgm:prSet custT="1"/>
      <dgm:spPr/>
      <dgm:t>
        <a:bodyPr/>
        <a:lstStyle/>
        <a:p>
          <a:r>
            <a:rPr lang="pt-BR" sz="3600" b="1" dirty="0" smtClean="0"/>
            <a:t>Processo de formação</a:t>
          </a:r>
          <a:endParaRPr lang="pt-BR" sz="3600" b="1" dirty="0"/>
        </a:p>
      </dgm:t>
    </dgm:pt>
    <dgm:pt modelId="{416282A6-BAC1-4007-A66D-16B61E70897C}" type="parTrans" cxnId="{8E3AA0C9-A915-4DB0-A90D-13A9094E7268}">
      <dgm:prSet/>
      <dgm:spPr/>
      <dgm:t>
        <a:bodyPr/>
        <a:lstStyle/>
        <a:p>
          <a:endParaRPr lang="pt-BR" sz="3600" b="1"/>
        </a:p>
      </dgm:t>
    </dgm:pt>
    <dgm:pt modelId="{EAFEF140-D870-4E34-8B90-2169D8193C78}" type="sibTrans" cxnId="{8E3AA0C9-A915-4DB0-A90D-13A9094E7268}">
      <dgm:prSet/>
      <dgm:spPr/>
      <dgm:t>
        <a:bodyPr/>
        <a:lstStyle/>
        <a:p>
          <a:endParaRPr lang="pt-BR" sz="3600" b="1"/>
        </a:p>
      </dgm:t>
    </dgm:pt>
    <dgm:pt modelId="{5333D742-2BCF-4C20-9221-108A0A8906B4}" type="pres">
      <dgm:prSet presAssocID="{E776F342-1290-498F-B60D-520209162562}" presName="diagram" presStyleCnt="0">
        <dgm:presLayoutVars>
          <dgm:dir/>
          <dgm:resizeHandles val="exact"/>
        </dgm:presLayoutVars>
      </dgm:prSet>
      <dgm:spPr/>
    </dgm:pt>
    <dgm:pt modelId="{1A5BEBF3-4022-455E-9B75-96A11CC97021}" type="pres">
      <dgm:prSet presAssocID="{F13B8BFA-6041-498F-A743-D52597CE6817}" presName="node" presStyleLbl="node1" presStyleIdx="0" presStyleCnt="4">
        <dgm:presLayoutVars>
          <dgm:bulletEnabled val="1"/>
        </dgm:presLayoutVars>
      </dgm:prSet>
      <dgm:spPr/>
    </dgm:pt>
    <dgm:pt modelId="{216F7036-E14E-4709-90B9-8E31BEA1FD7A}" type="pres">
      <dgm:prSet presAssocID="{620991AB-9400-4359-91B9-4759F69C2AE1}" presName="sibTrans" presStyleCnt="0"/>
      <dgm:spPr/>
    </dgm:pt>
    <dgm:pt modelId="{EE7C93DC-4A61-402C-8018-4C151EE2D138}" type="pres">
      <dgm:prSet presAssocID="{34E14748-A584-424A-B292-154BB00BBA17}" presName="node" presStyleLbl="node1" presStyleIdx="1" presStyleCnt="4">
        <dgm:presLayoutVars>
          <dgm:bulletEnabled val="1"/>
        </dgm:presLayoutVars>
      </dgm:prSet>
      <dgm:spPr/>
    </dgm:pt>
    <dgm:pt modelId="{6CC34A21-BECF-4326-B4EA-A89506243494}" type="pres">
      <dgm:prSet presAssocID="{EAFEF140-D870-4E34-8B90-2169D8193C78}" presName="sibTrans" presStyleCnt="0"/>
      <dgm:spPr/>
    </dgm:pt>
    <dgm:pt modelId="{5C59ADEC-8AF1-47A3-8108-6C17EDD7A879}" type="pres">
      <dgm:prSet presAssocID="{E2648413-E127-4D15-869B-6B210F1E96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9A8599-4F60-40FA-9EEB-17F7937E0831}" type="pres">
      <dgm:prSet presAssocID="{EC3912AC-2236-4E8E-BFD1-E56B0EC7F1E7}" presName="sibTrans" presStyleCnt="0"/>
      <dgm:spPr/>
    </dgm:pt>
    <dgm:pt modelId="{BD48C16A-EDA2-4316-A211-3A751A1DEF8C}" type="pres">
      <dgm:prSet presAssocID="{F0B10CF0-362B-4455-9F82-8B45015D35EA}" presName="node" presStyleLbl="node1" presStyleIdx="3" presStyleCnt="4">
        <dgm:presLayoutVars>
          <dgm:bulletEnabled val="1"/>
        </dgm:presLayoutVars>
      </dgm:prSet>
      <dgm:spPr/>
    </dgm:pt>
  </dgm:ptLst>
  <dgm:cxnLst>
    <dgm:cxn modelId="{9BE6B704-D7F5-435B-8645-10726C3811FD}" type="presOf" srcId="{E776F342-1290-498F-B60D-520209162562}" destId="{5333D742-2BCF-4C20-9221-108A0A8906B4}" srcOrd="0" destOrd="0" presId="urn:microsoft.com/office/officeart/2005/8/layout/default"/>
    <dgm:cxn modelId="{8E3AA0C9-A915-4DB0-A90D-13A9094E7268}" srcId="{E776F342-1290-498F-B60D-520209162562}" destId="{34E14748-A584-424A-B292-154BB00BBA17}" srcOrd="1" destOrd="0" parTransId="{416282A6-BAC1-4007-A66D-16B61E70897C}" sibTransId="{EAFEF140-D870-4E34-8B90-2169D8193C78}"/>
    <dgm:cxn modelId="{BBE4BDC7-A740-48D5-83A5-F3671CDC5D0E}" srcId="{E776F342-1290-498F-B60D-520209162562}" destId="{F13B8BFA-6041-498F-A743-D52597CE6817}" srcOrd="0" destOrd="0" parTransId="{5D6116A7-BA58-4E9C-AD52-67A56FC90DEF}" sibTransId="{620991AB-9400-4359-91B9-4759F69C2AE1}"/>
    <dgm:cxn modelId="{13065AC8-D854-4D0D-9570-A2313F90AE87}" type="presOf" srcId="{E2648413-E127-4D15-869B-6B210F1E96D5}" destId="{5C59ADEC-8AF1-47A3-8108-6C17EDD7A879}" srcOrd="0" destOrd="0" presId="urn:microsoft.com/office/officeart/2005/8/layout/default"/>
    <dgm:cxn modelId="{68452D55-53B4-4513-A097-E5730D521523}" type="presOf" srcId="{F0B10CF0-362B-4455-9F82-8B45015D35EA}" destId="{BD48C16A-EDA2-4316-A211-3A751A1DEF8C}" srcOrd="0" destOrd="0" presId="urn:microsoft.com/office/officeart/2005/8/layout/default"/>
    <dgm:cxn modelId="{FBF63D87-F733-469F-A430-3104A100EBAE}" srcId="{E776F342-1290-498F-B60D-520209162562}" destId="{F0B10CF0-362B-4455-9F82-8B45015D35EA}" srcOrd="3" destOrd="0" parTransId="{3FD69C4F-C064-45F6-8E9C-8324ABF7A067}" sibTransId="{B02965F5-5125-4988-9B0C-3A080AE3B7A1}"/>
    <dgm:cxn modelId="{89FE0A91-23AB-44CC-9083-22415CA7A671}" srcId="{E776F342-1290-498F-B60D-520209162562}" destId="{E2648413-E127-4D15-869B-6B210F1E96D5}" srcOrd="2" destOrd="0" parTransId="{8232C5F5-9A7A-4111-A6B6-42D4B5926825}" sibTransId="{EC3912AC-2236-4E8E-BFD1-E56B0EC7F1E7}"/>
    <dgm:cxn modelId="{E037447E-096F-43BE-BF86-0400D42336CD}" type="presOf" srcId="{34E14748-A584-424A-B292-154BB00BBA17}" destId="{EE7C93DC-4A61-402C-8018-4C151EE2D138}" srcOrd="0" destOrd="0" presId="urn:microsoft.com/office/officeart/2005/8/layout/default"/>
    <dgm:cxn modelId="{9EA667A1-ED1A-481D-A9B9-52A608A7A278}" type="presOf" srcId="{F13B8BFA-6041-498F-A743-D52597CE6817}" destId="{1A5BEBF3-4022-455E-9B75-96A11CC97021}" srcOrd="0" destOrd="0" presId="urn:microsoft.com/office/officeart/2005/8/layout/default"/>
    <dgm:cxn modelId="{68E71FE2-579B-40D8-AAB0-A314C28C882F}" type="presParOf" srcId="{5333D742-2BCF-4C20-9221-108A0A8906B4}" destId="{1A5BEBF3-4022-455E-9B75-96A11CC97021}" srcOrd="0" destOrd="0" presId="urn:microsoft.com/office/officeart/2005/8/layout/default"/>
    <dgm:cxn modelId="{B51C132B-F049-45C1-B89A-3EC42FFB8990}" type="presParOf" srcId="{5333D742-2BCF-4C20-9221-108A0A8906B4}" destId="{216F7036-E14E-4709-90B9-8E31BEA1FD7A}" srcOrd="1" destOrd="0" presId="urn:microsoft.com/office/officeart/2005/8/layout/default"/>
    <dgm:cxn modelId="{015049E7-48A0-4DFB-8EA2-9E3ED873142A}" type="presParOf" srcId="{5333D742-2BCF-4C20-9221-108A0A8906B4}" destId="{EE7C93DC-4A61-402C-8018-4C151EE2D138}" srcOrd="2" destOrd="0" presId="urn:microsoft.com/office/officeart/2005/8/layout/default"/>
    <dgm:cxn modelId="{B0BFA193-A634-44E3-83A2-B7689AD931D8}" type="presParOf" srcId="{5333D742-2BCF-4C20-9221-108A0A8906B4}" destId="{6CC34A21-BECF-4326-B4EA-A89506243494}" srcOrd="3" destOrd="0" presId="urn:microsoft.com/office/officeart/2005/8/layout/default"/>
    <dgm:cxn modelId="{B01BF9A4-2994-45FC-8C23-331A50DC8F99}" type="presParOf" srcId="{5333D742-2BCF-4C20-9221-108A0A8906B4}" destId="{5C59ADEC-8AF1-47A3-8108-6C17EDD7A879}" srcOrd="4" destOrd="0" presId="urn:microsoft.com/office/officeart/2005/8/layout/default"/>
    <dgm:cxn modelId="{EA32C865-8D3B-4D17-B4DD-10096E42A508}" type="presParOf" srcId="{5333D742-2BCF-4C20-9221-108A0A8906B4}" destId="{3F9A8599-4F60-40FA-9EEB-17F7937E0831}" srcOrd="5" destOrd="0" presId="urn:microsoft.com/office/officeart/2005/8/layout/default"/>
    <dgm:cxn modelId="{E6FF4FCF-7816-44DA-B00F-39CACEBC7FCA}" type="presParOf" srcId="{5333D742-2BCF-4C20-9221-108A0A8906B4}" destId="{BD48C16A-EDA2-4316-A211-3A751A1DEF8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FB957C-703D-4D7D-9D7F-99003F2085D2}" type="doc">
      <dgm:prSet loTypeId="urn:microsoft.com/office/officeart/2005/8/layout/cycle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5689131-7DBE-4EA4-B959-D706055032D3}">
      <dgm:prSet phldrT="[Texto]"/>
      <dgm:spPr/>
      <dgm:t>
        <a:bodyPr/>
        <a:lstStyle/>
        <a:p>
          <a:r>
            <a:rPr lang="pt-BR" b="1" dirty="0" smtClean="0"/>
            <a:t>Autônomo</a:t>
          </a:r>
          <a:endParaRPr lang="pt-BR" b="1" dirty="0"/>
        </a:p>
      </dgm:t>
    </dgm:pt>
    <dgm:pt modelId="{851D3A73-ACA0-44AD-A525-2F6BB769DD30}" type="parTrans" cxnId="{25403CE8-7686-4069-8373-F60AF40911E5}">
      <dgm:prSet/>
      <dgm:spPr/>
      <dgm:t>
        <a:bodyPr/>
        <a:lstStyle/>
        <a:p>
          <a:endParaRPr lang="pt-BR" b="1"/>
        </a:p>
      </dgm:t>
    </dgm:pt>
    <dgm:pt modelId="{040AB1E3-EA2B-4D9A-B27F-E6AADF9C353B}" type="sibTrans" cxnId="{25403CE8-7686-4069-8373-F60AF40911E5}">
      <dgm:prSet/>
      <dgm:spPr/>
      <dgm:t>
        <a:bodyPr/>
        <a:lstStyle/>
        <a:p>
          <a:endParaRPr lang="pt-BR" b="1"/>
        </a:p>
      </dgm:t>
    </dgm:pt>
    <dgm:pt modelId="{FD20242D-80D2-4975-82FD-AF91EABA9D06}">
      <dgm:prSet phldrT="[Texto]"/>
      <dgm:spPr/>
      <dgm:t>
        <a:bodyPr/>
        <a:lstStyle/>
        <a:p>
          <a:r>
            <a:rPr lang="pt-BR" b="1" dirty="0" smtClean="0"/>
            <a:t>Resolvedor</a:t>
          </a:r>
          <a:endParaRPr lang="pt-BR" b="1" dirty="0"/>
        </a:p>
      </dgm:t>
    </dgm:pt>
    <dgm:pt modelId="{F130AD92-018B-41B6-97A0-C0ED49746A57}" type="parTrans" cxnId="{2ECDB018-2BCA-4E9E-9F56-09D4A4B1F6BA}">
      <dgm:prSet/>
      <dgm:spPr/>
      <dgm:t>
        <a:bodyPr/>
        <a:lstStyle/>
        <a:p>
          <a:endParaRPr lang="pt-BR" b="1"/>
        </a:p>
      </dgm:t>
    </dgm:pt>
    <dgm:pt modelId="{C46DFEB1-3887-47A0-B6DD-BF4E52777A94}" type="sibTrans" cxnId="{2ECDB018-2BCA-4E9E-9F56-09D4A4B1F6BA}">
      <dgm:prSet/>
      <dgm:spPr/>
      <dgm:t>
        <a:bodyPr/>
        <a:lstStyle/>
        <a:p>
          <a:endParaRPr lang="pt-BR" b="1"/>
        </a:p>
      </dgm:t>
    </dgm:pt>
    <dgm:pt modelId="{0B663882-DC50-4C53-9AEE-6972007134FA}">
      <dgm:prSet phldrT="[Texto]"/>
      <dgm:spPr/>
      <dgm:t>
        <a:bodyPr/>
        <a:lstStyle/>
        <a:p>
          <a:r>
            <a:rPr lang="pt-BR" b="1" dirty="0" smtClean="0"/>
            <a:t>Ativo</a:t>
          </a:r>
          <a:endParaRPr lang="pt-BR" b="1" dirty="0"/>
        </a:p>
      </dgm:t>
    </dgm:pt>
    <dgm:pt modelId="{9279198D-6164-456A-BAAF-36DFC4D5DBF8}" type="parTrans" cxnId="{49CFEBCB-6552-4868-BF5C-EB8EC85988DD}">
      <dgm:prSet/>
      <dgm:spPr/>
      <dgm:t>
        <a:bodyPr/>
        <a:lstStyle/>
        <a:p>
          <a:endParaRPr lang="pt-BR" b="1"/>
        </a:p>
      </dgm:t>
    </dgm:pt>
    <dgm:pt modelId="{C030FC2E-C617-454B-B601-7AC47E0166A9}" type="sibTrans" cxnId="{49CFEBCB-6552-4868-BF5C-EB8EC85988DD}">
      <dgm:prSet/>
      <dgm:spPr/>
      <dgm:t>
        <a:bodyPr/>
        <a:lstStyle/>
        <a:p>
          <a:endParaRPr lang="pt-BR" b="1"/>
        </a:p>
      </dgm:t>
    </dgm:pt>
    <dgm:pt modelId="{6C917869-BC45-4A02-94B7-E839EE4E66EE}" type="pres">
      <dgm:prSet presAssocID="{54FB957C-703D-4D7D-9D7F-99003F2085D2}" presName="cycle" presStyleCnt="0">
        <dgm:presLayoutVars>
          <dgm:dir/>
          <dgm:resizeHandles val="exact"/>
        </dgm:presLayoutVars>
      </dgm:prSet>
      <dgm:spPr/>
    </dgm:pt>
    <dgm:pt modelId="{9164CC0C-2D45-49BC-AF90-DAA87D29A9E9}" type="pres">
      <dgm:prSet presAssocID="{E5689131-7DBE-4EA4-B959-D706055032D3}" presName="node" presStyleLbl="node1" presStyleIdx="0" presStyleCnt="3">
        <dgm:presLayoutVars>
          <dgm:bulletEnabled val="1"/>
        </dgm:presLayoutVars>
      </dgm:prSet>
      <dgm:spPr/>
    </dgm:pt>
    <dgm:pt modelId="{488E3D01-CAB1-48E6-9520-C6B9E0AC7529}" type="pres">
      <dgm:prSet presAssocID="{E5689131-7DBE-4EA4-B959-D706055032D3}" presName="spNode" presStyleCnt="0"/>
      <dgm:spPr/>
    </dgm:pt>
    <dgm:pt modelId="{B33A06F5-3F90-47C4-8FBA-B13753DA74B5}" type="pres">
      <dgm:prSet presAssocID="{040AB1E3-EA2B-4D9A-B27F-E6AADF9C353B}" presName="sibTrans" presStyleLbl="sibTrans1D1" presStyleIdx="0" presStyleCnt="3"/>
      <dgm:spPr/>
    </dgm:pt>
    <dgm:pt modelId="{BD7F61E4-8C81-4F23-B878-D0F3BF475655}" type="pres">
      <dgm:prSet presAssocID="{FD20242D-80D2-4975-82FD-AF91EABA9D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847CC4-2166-4838-970F-03D3DD69123E}" type="pres">
      <dgm:prSet presAssocID="{FD20242D-80D2-4975-82FD-AF91EABA9D06}" presName="spNode" presStyleCnt="0"/>
      <dgm:spPr/>
    </dgm:pt>
    <dgm:pt modelId="{6CB93940-9B41-42F9-82DA-89B004404403}" type="pres">
      <dgm:prSet presAssocID="{C46DFEB1-3887-47A0-B6DD-BF4E52777A94}" presName="sibTrans" presStyleLbl="sibTrans1D1" presStyleIdx="1" presStyleCnt="3"/>
      <dgm:spPr/>
    </dgm:pt>
    <dgm:pt modelId="{91B2E7F4-F5CE-41B0-97AD-EBE49E448BB2}" type="pres">
      <dgm:prSet presAssocID="{0B663882-DC50-4C53-9AEE-6972007134FA}" presName="node" presStyleLbl="node1" presStyleIdx="2" presStyleCnt="3">
        <dgm:presLayoutVars>
          <dgm:bulletEnabled val="1"/>
        </dgm:presLayoutVars>
      </dgm:prSet>
      <dgm:spPr/>
    </dgm:pt>
    <dgm:pt modelId="{AE76EBC2-6301-4BD1-BAEC-8BA54A07A095}" type="pres">
      <dgm:prSet presAssocID="{0B663882-DC50-4C53-9AEE-6972007134FA}" presName="spNode" presStyleCnt="0"/>
      <dgm:spPr/>
    </dgm:pt>
    <dgm:pt modelId="{3093C0AD-3B6D-407A-B29E-737DC70101C1}" type="pres">
      <dgm:prSet presAssocID="{C030FC2E-C617-454B-B601-7AC47E0166A9}" presName="sibTrans" presStyleLbl="sibTrans1D1" presStyleIdx="2" presStyleCnt="3"/>
      <dgm:spPr/>
    </dgm:pt>
  </dgm:ptLst>
  <dgm:cxnLst>
    <dgm:cxn modelId="{DD0DD2BB-708D-44AC-ADEF-300F3FB6A633}" type="presOf" srcId="{040AB1E3-EA2B-4D9A-B27F-E6AADF9C353B}" destId="{B33A06F5-3F90-47C4-8FBA-B13753DA74B5}" srcOrd="0" destOrd="0" presId="urn:microsoft.com/office/officeart/2005/8/layout/cycle5"/>
    <dgm:cxn modelId="{F948E0DA-ED1A-4F2F-84B0-5763DE356059}" type="presOf" srcId="{54FB957C-703D-4D7D-9D7F-99003F2085D2}" destId="{6C917869-BC45-4A02-94B7-E839EE4E66EE}" srcOrd="0" destOrd="0" presId="urn:microsoft.com/office/officeart/2005/8/layout/cycle5"/>
    <dgm:cxn modelId="{49CFEBCB-6552-4868-BF5C-EB8EC85988DD}" srcId="{54FB957C-703D-4D7D-9D7F-99003F2085D2}" destId="{0B663882-DC50-4C53-9AEE-6972007134FA}" srcOrd="2" destOrd="0" parTransId="{9279198D-6164-456A-BAAF-36DFC4D5DBF8}" sibTransId="{C030FC2E-C617-454B-B601-7AC47E0166A9}"/>
    <dgm:cxn modelId="{2ECDB018-2BCA-4E9E-9F56-09D4A4B1F6BA}" srcId="{54FB957C-703D-4D7D-9D7F-99003F2085D2}" destId="{FD20242D-80D2-4975-82FD-AF91EABA9D06}" srcOrd="1" destOrd="0" parTransId="{F130AD92-018B-41B6-97A0-C0ED49746A57}" sibTransId="{C46DFEB1-3887-47A0-B6DD-BF4E52777A94}"/>
    <dgm:cxn modelId="{7E42FC3E-F74D-4555-9962-B30063923C0E}" type="presOf" srcId="{0B663882-DC50-4C53-9AEE-6972007134FA}" destId="{91B2E7F4-F5CE-41B0-97AD-EBE49E448BB2}" srcOrd="0" destOrd="0" presId="urn:microsoft.com/office/officeart/2005/8/layout/cycle5"/>
    <dgm:cxn modelId="{25403CE8-7686-4069-8373-F60AF40911E5}" srcId="{54FB957C-703D-4D7D-9D7F-99003F2085D2}" destId="{E5689131-7DBE-4EA4-B959-D706055032D3}" srcOrd="0" destOrd="0" parTransId="{851D3A73-ACA0-44AD-A525-2F6BB769DD30}" sibTransId="{040AB1E3-EA2B-4D9A-B27F-E6AADF9C353B}"/>
    <dgm:cxn modelId="{75E284F1-0AFC-4B83-8A00-062DE52288DA}" type="presOf" srcId="{FD20242D-80D2-4975-82FD-AF91EABA9D06}" destId="{BD7F61E4-8C81-4F23-B878-D0F3BF475655}" srcOrd="0" destOrd="0" presId="urn:microsoft.com/office/officeart/2005/8/layout/cycle5"/>
    <dgm:cxn modelId="{742A4419-AC60-4C65-A8D8-926ED717956E}" type="presOf" srcId="{C030FC2E-C617-454B-B601-7AC47E0166A9}" destId="{3093C0AD-3B6D-407A-B29E-737DC70101C1}" srcOrd="0" destOrd="0" presId="urn:microsoft.com/office/officeart/2005/8/layout/cycle5"/>
    <dgm:cxn modelId="{6EB7E47D-6611-43F5-8797-5DDF5AEC2DD5}" type="presOf" srcId="{C46DFEB1-3887-47A0-B6DD-BF4E52777A94}" destId="{6CB93940-9B41-42F9-82DA-89B004404403}" srcOrd="0" destOrd="0" presId="urn:microsoft.com/office/officeart/2005/8/layout/cycle5"/>
    <dgm:cxn modelId="{6B08634B-699C-466B-B0FD-6137A0493B4B}" type="presOf" srcId="{E5689131-7DBE-4EA4-B959-D706055032D3}" destId="{9164CC0C-2D45-49BC-AF90-DAA87D29A9E9}" srcOrd="0" destOrd="0" presId="urn:microsoft.com/office/officeart/2005/8/layout/cycle5"/>
    <dgm:cxn modelId="{25222ED1-F6FD-4F88-B905-3E0CE02ACEB3}" type="presParOf" srcId="{6C917869-BC45-4A02-94B7-E839EE4E66EE}" destId="{9164CC0C-2D45-49BC-AF90-DAA87D29A9E9}" srcOrd="0" destOrd="0" presId="urn:microsoft.com/office/officeart/2005/8/layout/cycle5"/>
    <dgm:cxn modelId="{2C03A51C-B7FC-4462-8EA6-86858EFF4ACC}" type="presParOf" srcId="{6C917869-BC45-4A02-94B7-E839EE4E66EE}" destId="{488E3D01-CAB1-48E6-9520-C6B9E0AC7529}" srcOrd="1" destOrd="0" presId="urn:microsoft.com/office/officeart/2005/8/layout/cycle5"/>
    <dgm:cxn modelId="{B6ABDBBB-21D3-4A73-887E-68C0E156B986}" type="presParOf" srcId="{6C917869-BC45-4A02-94B7-E839EE4E66EE}" destId="{B33A06F5-3F90-47C4-8FBA-B13753DA74B5}" srcOrd="2" destOrd="0" presId="urn:microsoft.com/office/officeart/2005/8/layout/cycle5"/>
    <dgm:cxn modelId="{EE58001C-9604-4E0F-A95B-BCC89FCAF38D}" type="presParOf" srcId="{6C917869-BC45-4A02-94B7-E839EE4E66EE}" destId="{BD7F61E4-8C81-4F23-B878-D0F3BF475655}" srcOrd="3" destOrd="0" presId="urn:microsoft.com/office/officeart/2005/8/layout/cycle5"/>
    <dgm:cxn modelId="{127149F3-FF9A-48C0-90A5-EFB427BE9CBC}" type="presParOf" srcId="{6C917869-BC45-4A02-94B7-E839EE4E66EE}" destId="{87847CC4-2166-4838-970F-03D3DD69123E}" srcOrd="4" destOrd="0" presId="urn:microsoft.com/office/officeart/2005/8/layout/cycle5"/>
    <dgm:cxn modelId="{300BBE88-47E9-4B12-B6BA-C08656A4C104}" type="presParOf" srcId="{6C917869-BC45-4A02-94B7-E839EE4E66EE}" destId="{6CB93940-9B41-42F9-82DA-89B004404403}" srcOrd="5" destOrd="0" presId="urn:microsoft.com/office/officeart/2005/8/layout/cycle5"/>
    <dgm:cxn modelId="{1DA5EDDE-AF66-4897-82C5-5DF21EA82422}" type="presParOf" srcId="{6C917869-BC45-4A02-94B7-E839EE4E66EE}" destId="{91B2E7F4-F5CE-41B0-97AD-EBE49E448BB2}" srcOrd="6" destOrd="0" presId="urn:microsoft.com/office/officeart/2005/8/layout/cycle5"/>
    <dgm:cxn modelId="{64540CA6-9903-4408-B7CE-92B2F6D33302}" type="presParOf" srcId="{6C917869-BC45-4A02-94B7-E839EE4E66EE}" destId="{AE76EBC2-6301-4BD1-BAEC-8BA54A07A095}" srcOrd="7" destOrd="0" presId="urn:microsoft.com/office/officeart/2005/8/layout/cycle5"/>
    <dgm:cxn modelId="{3EA09EF5-D525-46CB-AF56-08FBBA2C0687}" type="presParOf" srcId="{6C917869-BC45-4A02-94B7-E839EE4E66EE}" destId="{3093C0AD-3B6D-407A-B29E-737DC70101C1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CD6D2C-B81F-44AA-B9FF-3047E95A186B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9487845-8340-4254-A756-2B0232222DE4}">
      <dgm:prSet phldrT="[Texto]" custT="1"/>
      <dgm:spPr/>
      <dgm:t>
        <a:bodyPr/>
        <a:lstStyle/>
        <a:p>
          <a:r>
            <a:rPr lang="pt-BR" sz="2400" b="1" dirty="0" smtClean="0"/>
            <a:t>Pensado metodologicamente em função de uma aprendizagem ativa e duradoura</a:t>
          </a:r>
          <a:endParaRPr lang="pt-BR" sz="2400" b="1" dirty="0"/>
        </a:p>
      </dgm:t>
    </dgm:pt>
    <dgm:pt modelId="{0E4A5A90-4A9F-4851-BF27-67E4D3F96DB1}" type="parTrans" cxnId="{7E7F359B-85A5-4BB6-8D6A-572FFAEC6D6A}">
      <dgm:prSet/>
      <dgm:spPr/>
      <dgm:t>
        <a:bodyPr/>
        <a:lstStyle/>
        <a:p>
          <a:endParaRPr lang="pt-BR" sz="3600" b="1"/>
        </a:p>
      </dgm:t>
    </dgm:pt>
    <dgm:pt modelId="{C3456E9F-6B6B-4352-91AF-FE6A469C7B76}" type="sibTrans" cxnId="{7E7F359B-85A5-4BB6-8D6A-572FFAEC6D6A}">
      <dgm:prSet/>
      <dgm:spPr/>
      <dgm:t>
        <a:bodyPr/>
        <a:lstStyle/>
        <a:p>
          <a:endParaRPr lang="pt-BR" sz="3600" b="1"/>
        </a:p>
      </dgm:t>
    </dgm:pt>
    <dgm:pt modelId="{81E5A693-1E6F-4B7C-B358-7200B542260D}">
      <dgm:prSet phldrT="[Texto]" custT="1"/>
      <dgm:spPr/>
      <dgm:t>
        <a:bodyPr/>
        <a:lstStyle/>
        <a:p>
          <a:r>
            <a:rPr lang="pt-BR" sz="2400" b="1" dirty="0" smtClean="0"/>
            <a:t>Baseado no princípio bíblico central: amor a Deus e ao próximo</a:t>
          </a:r>
          <a:endParaRPr lang="pt-BR" sz="2400" b="1" dirty="0"/>
        </a:p>
      </dgm:t>
    </dgm:pt>
    <dgm:pt modelId="{69C903FB-367E-4D27-8B76-A30310FC47DA}" type="parTrans" cxnId="{61BC8EFC-4D72-4CDF-82F3-EE31B3D91DD2}">
      <dgm:prSet/>
      <dgm:spPr/>
      <dgm:t>
        <a:bodyPr/>
        <a:lstStyle/>
        <a:p>
          <a:endParaRPr lang="pt-BR" sz="3600" b="1"/>
        </a:p>
      </dgm:t>
    </dgm:pt>
    <dgm:pt modelId="{90BB8645-9B7E-4304-B9C3-905DDA478EEC}" type="sibTrans" cxnId="{61BC8EFC-4D72-4CDF-82F3-EE31B3D91DD2}">
      <dgm:prSet/>
      <dgm:spPr/>
      <dgm:t>
        <a:bodyPr/>
        <a:lstStyle/>
        <a:p>
          <a:endParaRPr lang="pt-BR" sz="3600" b="1"/>
        </a:p>
      </dgm:t>
    </dgm:pt>
    <dgm:pt modelId="{32CDC5D8-A9F3-417B-BDEA-B35415DBFB30}">
      <dgm:prSet phldrT="[Texto]" custT="1"/>
      <dgm:spPr/>
      <dgm:t>
        <a:bodyPr/>
        <a:lstStyle/>
        <a:p>
          <a:r>
            <a:rPr lang="pt-BR" sz="2400" b="1" dirty="0" smtClean="0"/>
            <a:t>Organizado para o desenvolvimento de competências</a:t>
          </a:r>
          <a:endParaRPr lang="pt-BR" sz="2400" b="1" dirty="0"/>
        </a:p>
      </dgm:t>
    </dgm:pt>
    <dgm:pt modelId="{AA12CC5F-03A1-444D-BB2F-B274C2F22EB1}" type="parTrans" cxnId="{EBEDB227-8703-4E84-9819-D45FB1F02B30}">
      <dgm:prSet/>
      <dgm:spPr/>
      <dgm:t>
        <a:bodyPr/>
        <a:lstStyle/>
        <a:p>
          <a:endParaRPr lang="pt-BR" sz="3600" b="1"/>
        </a:p>
      </dgm:t>
    </dgm:pt>
    <dgm:pt modelId="{D762C8C9-2E60-46DA-8EAF-6304F0AFA8BA}" type="sibTrans" cxnId="{EBEDB227-8703-4E84-9819-D45FB1F02B30}">
      <dgm:prSet/>
      <dgm:spPr/>
      <dgm:t>
        <a:bodyPr/>
        <a:lstStyle/>
        <a:p>
          <a:endParaRPr lang="pt-BR" sz="3600" b="1"/>
        </a:p>
      </dgm:t>
    </dgm:pt>
    <dgm:pt modelId="{4F76178C-6A21-4175-80C0-88E1751AD279}">
      <dgm:prSet custT="1"/>
      <dgm:spPr/>
      <dgm:t>
        <a:bodyPr/>
        <a:lstStyle/>
        <a:p>
          <a:r>
            <a:rPr lang="pt-BR" sz="2400" b="1" smtClean="0"/>
            <a:t>Desenhado a partir de eixos e módulos</a:t>
          </a:r>
          <a:endParaRPr lang="pt-BR" sz="2400" b="1" dirty="0"/>
        </a:p>
      </dgm:t>
    </dgm:pt>
    <dgm:pt modelId="{28465A69-80D7-4248-952B-ACA3B300A802}" type="parTrans" cxnId="{1C791922-D7BE-4D69-AC40-6DAA321A09FF}">
      <dgm:prSet/>
      <dgm:spPr/>
      <dgm:t>
        <a:bodyPr/>
        <a:lstStyle/>
        <a:p>
          <a:endParaRPr lang="pt-BR" sz="3600" b="1"/>
        </a:p>
      </dgm:t>
    </dgm:pt>
    <dgm:pt modelId="{900EF06F-11A9-4BA7-ADCD-98C8C3744D3D}" type="sibTrans" cxnId="{1C791922-D7BE-4D69-AC40-6DAA321A09FF}">
      <dgm:prSet/>
      <dgm:spPr/>
      <dgm:t>
        <a:bodyPr/>
        <a:lstStyle/>
        <a:p>
          <a:endParaRPr lang="pt-BR" sz="3600" b="1"/>
        </a:p>
      </dgm:t>
    </dgm:pt>
    <dgm:pt modelId="{B2D5A0A5-3E05-4BF4-B81E-5500AA4267D0}" type="pres">
      <dgm:prSet presAssocID="{35CD6D2C-B81F-44AA-B9FF-3047E95A186B}" presName="linear" presStyleCnt="0">
        <dgm:presLayoutVars>
          <dgm:dir/>
          <dgm:animLvl val="lvl"/>
          <dgm:resizeHandles val="exact"/>
        </dgm:presLayoutVars>
      </dgm:prSet>
      <dgm:spPr/>
    </dgm:pt>
    <dgm:pt modelId="{957F1BEA-3678-4055-9AC3-AAB9657B8528}" type="pres">
      <dgm:prSet presAssocID="{81E5A693-1E6F-4B7C-B358-7200B542260D}" presName="parentLin" presStyleCnt="0"/>
      <dgm:spPr/>
    </dgm:pt>
    <dgm:pt modelId="{0B09D3B9-5110-440F-BF12-9AE39D23EA97}" type="pres">
      <dgm:prSet presAssocID="{81E5A693-1E6F-4B7C-B358-7200B542260D}" presName="parentLeftMargin" presStyleLbl="node1" presStyleIdx="0" presStyleCnt="4"/>
      <dgm:spPr/>
    </dgm:pt>
    <dgm:pt modelId="{5F3BEF89-C6FF-4890-80D9-7AC706402E22}" type="pres">
      <dgm:prSet presAssocID="{81E5A693-1E6F-4B7C-B358-7200B54226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E67B48-FB0D-40B9-B6C5-9C2647014470}" type="pres">
      <dgm:prSet presAssocID="{81E5A693-1E6F-4B7C-B358-7200B542260D}" presName="negativeSpace" presStyleCnt="0"/>
      <dgm:spPr/>
    </dgm:pt>
    <dgm:pt modelId="{87D70AF3-A78A-4A23-A463-B0FA9BB04350}" type="pres">
      <dgm:prSet presAssocID="{81E5A693-1E6F-4B7C-B358-7200B542260D}" presName="childText" presStyleLbl="conFgAcc1" presStyleIdx="0" presStyleCnt="4">
        <dgm:presLayoutVars>
          <dgm:bulletEnabled val="1"/>
        </dgm:presLayoutVars>
      </dgm:prSet>
      <dgm:spPr/>
    </dgm:pt>
    <dgm:pt modelId="{C3F4D569-6B6C-44FB-8748-D93D0DF7C494}" type="pres">
      <dgm:prSet presAssocID="{90BB8645-9B7E-4304-B9C3-905DDA478EEC}" presName="spaceBetweenRectangles" presStyleCnt="0"/>
      <dgm:spPr/>
    </dgm:pt>
    <dgm:pt modelId="{2E884F00-E562-42F6-944B-3B8C1D8AE24B}" type="pres">
      <dgm:prSet presAssocID="{32CDC5D8-A9F3-417B-BDEA-B35415DBFB30}" presName="parentLin" presStyleCnt="0"/>
      <dgm:spPr/>
    </dgm:pt>
    <dgm:pt modelId="{5CD30125-1A85-457B-A0A5-ECDE111B6E36}" type="pres">
      <dgm:prSet presAssocID="{32CDC5D8-A9F3-417B-BDEA-B35415DBFB30}" presName="parentLeftMargin" presStyleLbl="node1" presStyleIdx="0" presStyleCnt="4"/>
      <dgm:spPr/>
    </dgm:pt>
    <dgm:pt modelId="{3329FECA-044B-49AC-8C48-12F49FC33E41}" type="pres">
      <dgm:prSet presAssocID="{32CDC5D8-A9F3-417B-BDEA-B35415DBFB3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887BDC-E3AF-4857-B277-237289578561}" type="pres">
      <dgm:prSet presAssocID="{32CDC5D8-A9F3-417B-BDEA-B35415DBFB30}" presName="negativeSpace" presStyleCnt="0"/>
      <dgm:spPr/>
    </dgm:pt>
    <dgm:pt modelId="{6B6A7F54-8C90-4CDB-A692-491754F915DC}" type="pres">
      <dgm:prSet presAssocID="{32CDC5D8-A9F3-417B-BDEA-B35415DBFB30}" presName="childText" presStyleLbl="conFgAcc1" presStyleIdx="1" presStyleCnt="4">
        <dgm:presLayoutVars>
          <dgm:bulletEnabled val="1"/>
        </dgm:presLayoutVars>
      </dgm:prSet>
      <dgm:spPr/>
    </dgm:pt>
    <dgm:pt modelId="{7C81C43E-80D0-4094-A61B-1DA603BF15AA}" type="pres">
      <dgm:prSet presAssocID="{D762C8C9-2E60-46DA-8EAF-6304F0AFA8BA}" presName="spaceBetweenRectangles" presStyleCnt="0"/>
      <dgm:spPr/>
    </dgm:pt>
    <dgm:pt modelId="{F81087E5-C97B-4384-8D25-FAD98666C845}" type="pres">
      <dgm:prSet presAssocID="{4F76178C-6A21-4175-80C0-88E1751AD279}" presName="parentLin" presStyleCnt="0"/>
      <dgm:spPr/>
    </dgm:pt>
    <dgm:pt modelId="{D1D809A1-CBCE-4852-87E7-EF84D341AB72}" type="pres">
      <dgm:prSet presAssocID="{4F76178C-6A21-4175-80C0-88E1751AD279}" presName="parentLeftMargin" presStyleLbl="node1" presStyleIdx="1" presStyleCnt="4"/>
      <dgm:spPr/>
    </dgm:pt>
    <dgm:pt modelId="{01573823-5DBD-452E-9E45-786521F55EC5}" type="pres">
      <dgm:prSet presAssocID="{4F76178C-6A21-4175-80C0-88E1751AD2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D318D0-8F87-411D-AF85-3904E7B7CBB1}" type="pres">
      <dgm:prSet presAssocID="{4F76178C-6A21-4175-80C0-88E1751AD279}" presName="negativeSpace" presStyleCnt="0"/>
      <dgm:spPr/>
    </dgm:pt>
    <dgm:pt modelId="{AA273FDB-B66C-4E30-AFF7-A1E828D14715}" type="pres">
      <dgm:prSet presAssocID="{4F76178C-6A21-4175-80C0-88E1751AD279}" presName="childText" presStyleLbl="conFgAcc1" presStyleIdx="2" presStyleCnt="4">
        <dgm:presLayoutVars>
          <dgm:bulletEnabled val="1"/>
        </dgm:presLayoutVars>
      </dgm:prSet>
      <dgm:spPr/>
    </dgm:pt>
    <dgm:pt modelId="{461B736A-7230-43C9-BD7F-4FA9429E18E5}" type="pres">
      <dgm:prSet presAssocID="{900EF06F-11A9-4BA7-ADCD-98C8C3744D3D}" presName="spaceBetweenRectangles" presStyleCnt="0"/>
      <dgm:spPr/>
    </dgm:pt>
    <dgm:pt modelId="{9BAC8999-A479-4EA0-9AFB-A57A6A4ECBCD}" type="pres">
      <dgm:prSet presAssocID="{B9487845-8340-4254-A756-2B0232222DE4}" presName="parentLin" presStyleCnt="0"/>
      <dgm:spPr/>
    </dgm:pt>
    <dgm:pt modelId="{DC5E3DC0-CEAE-487C-895B-A40224A0E7CA}" type="pres">
      <dgm:prSet presAssocID="{B9487845-8340-4254-A756-2B0232222DE4}" presName="parentLeftMargin" presStyleLbl="node1" presStyleIdx="2" presStyleCnt="4"/>
      <dgm:spPr/>
    </dgm:pt>
    <dgm:pt modelId="{AE6A67AF-89F7-4E1C-833E-D4EC540104C4}" type="pres">
      <dgm:prSet presAssocID="{B9487845-8340-4254-A756-2B0232222DE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A81C8A-B2BE-409B-9060-BD873517C73E}" type="pres">
      <dgm:prSet presAssocID="{B9487845-8340-4254-A756-2B0232222DE4}" presName="negativeSpace" presStyleCnt="0"/>
      <dgm:spPr/>
    </dgm:pt>
    <dgm:pt modelId="{A881F253-9917-4BD9-93FF-F0947AE61A34}" type="pres">
      <dgm:prSet presAssocID="{B9487845-8340-4254-A756-2B0232222DE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7E928C3-DE94-4F3B-A988-A8745F952A53}" type="presOf" srcId="{B9487845-8340-4254-A756-2B0232222DE4}" destId="{AE6A67AF-89F7-4E1C-833E-D4EC540104C4}" srcOrd="1" destOrd="0" presId="urn:microsoft.com/office/officeart/2005/8/layout/list1"/>
    <dgm:cxn modelId="{832F6003-2E0E-42C3-9038-82D89DC8D0B2}" type="presOf" srcId="{32CDC5D8-A9F3-417B-BDEA-B35415DBFB30}" destId="{3329FECA-044B-49AC-8C48-12F49FC33E41}" srcOrd="1" destOrd="0" presId="urn:microsoft.com/office/officeart/2005/8/layout/list1"/>
    <dgm:cxn modelId="{EBEDB227-8703-4E84-9819-D45FB1F02B30}" srcId="{35CD6D2C-B81F-44AA-B9FF-3047E95A186B}" destId="{32CDC5D8-A9F3-417B-BDEA-B35415DBFB30}" srcOrd="1" destOrd="0" parTransId="{AA12CC5F-03A1-444D-BB2F-B274C2F22EB1}" sibTransId="{D762C8C9-2E60-46DA-8EAF-6304F0AFA8BA}"/>
    <dgm:cxn modelId="{EA9BA95B-2767-4B35-ABDD-7F0351D41AC8}" type="presOf" srcId="{B9487845-8340-4254-A756-2B0232222DE4}" destId="{DC5E3DC0-CEAE-487C-895B-A40224A0E7CA}" srcOrd="0" destOrd="0" presId="urn:microsoft.com/office/officeart/2005/8/layout/list1"/>
    <dgm:cxn modelId="{A6CD6736-3B39-4271-A1B4-1610801C65E2}" type="presOf" srcId="{4F76178C-6A21-4175-80C0-88E1751AD279}" destId="{01573823-5DBD-452E-9E45-786521F55EC5}" srcOrd="1" destOrd="0" presId="urn:microsoft.com/office/officeart/2005/8/layout/list1"/>
    <dgm:cxn modelId="{7E7F359B-85A5-4BB6-8D6A-572FFAEC6D6A}" srcId="{35CD6D2C-B81F-44AA-B9FF-3047E95A186B}" destId="{B9487845-8340-4254-A756-2B0232222DE4}" srcOrd="3" destOrd="0" parTransId="{0E4A5A90-4A9F-4851-BF27-67E4D3F96DB1}" sibTransId="{C3456E9F-6B6B-4352-91AF-FE6A469C7B76}"/>
    <dgm:cxn modelId="{1C791922-D7BE-4D69-AC40-6DAA321A09FF}" srcId="{35CD6D2C-B81F-44AA-B9FF-3047E95A186B}" destId="{4F76178C-6A21-4175-80C0-88E1751AD279}" srcOrd="2" destOrd="0" parTransId="{28465A69-80D7-4248-952B-ACA3B300A802}" sibTransId="{900EF06F-11A9-4BA7-ADCD-98C8C3744D3D}"/>
    <dgm:cxn modelId="{61BC8EFC-4D72-4CDF-82F3-EE31B3D91DD2}" srcId="{35CD6D2C-B81F-44AA-B9FF-3047E95A186B}" destId="{81E5A693-1E6F-4B7C-B358-7200B542260D}" srcOrd="0" destOrd="0" parTransId="{69C903FB-367E-4D27-8B76-A30310FC47DA}" sibTransId="{90BB8645-9B7E-4304-B9C3-905DDA478EEC}"/>
    <dgm:cxn modelId="{D26B349D-F968-46F7-B40D-CFB5AAD0EC95}" type="presOf" srcId="{81E5A693-1E6F-4B7C-B358-7200B542260D}" destId="{0B09D3B9-5110-440F-BF12-9AE39D23EA97}" srcOrd="0" destOrd="0" presId="urn:microsoft.com/office/officeart/2005/8/layout/list1"/>
    <dgm:cxn modelId="{93ED0D3B-6B8E-4689-89C4-7AD8AFADCBEA}" type="presOf" srcId="{35CD6D2C-B81F-44AA-B9FF-3047E95A186B}" destId="{B2D5A0A5-3E05-4BF4-B81E-5500AA4267D0}" srcOrd="0" destOrd="0" presId="urn:microsoft.com/office/officeart/2005/8/layout/list1"/>
    <dgm:cxn modelId="{530BC987-E404-4524-B80F-E0979F2FAC51}" type="presOf" srcId="{81E5A693-1E6F-4B7C-B358-7200B542260D}" destId="{5F3BEF89-C6FF-4890-80D9-7AC706402E22}" srcOrd="1" destOrd="0" presId="urn:microsoft.com/office/officeart/2005/8/layout/list1"/>
    <dgm:cxn modelId="{AB7CEF57-CDFB-4774-9E87-C7DCA3308AA9}" type="presOf" srcId="{32CDC5D8-A9F3-417B-BDEA-B35415DBFB30}" destId="{5CD30125-1A85-457B-A0A5-ECDE111B6E36}" srcOrd="0" destOrd="0" presId="urn:microsoft.com/office/officeart/2005/8/layout/list1"/>
    <dgm:cxn modelId="{7C531D70-A635-4BC6-9B87-C02E3E431309}" type="presOf" srcId="{4F76178C-6A21-4175-80C0-88E1751AD279}" destId="{D1D809A1-CBCE-4852-87E7-EF84D341AB72}" srcOrd="0" destOrd="0" presId="urn:microsoft.com/office/officeart/2005/8/layout/list1"/>
    <dgm:cxn modelId="{16F71EC2-9422-467D-8F40-0376241D8FD6}" type="presParOf" srcId="{B2D5A0A5-3E05-4BF4-B81E-5500AA4267D0}" destId="{957F1BEA-3678-4055-9AC3-AAB9657B8528}" srcOrd="0" destOrd="0" presId="urn:microsoft.com/office/officeart/2005/8/layout/list1"/>
    <dgm:cxn modelId="{CB3953D3-70CA-43E2-888E-D4BE17C4DDA5}" type="presParOf" srcId="{957F1BEA-3678-4055-9AC3-AAB9657B8528}" destId="{0B09D3B9-5110-440F-BF12-9AE39D23EA97}" srcOrd="0" destOrd="0" presId="urn:microsoft.com/office/officeart/2005/8/layout/list1"/>
    <dgm:cxn modelId="{060F29CE-ED61-458E-8779-69D34B62350F}" type="presParOf" srcId="{957F1BEA-3678-4055-9AC3-AAB9657B8528}" destId="{5F3BEF89-C6FF-4890-80D9-7AC706402E22}" srcOrd="1" destOrd="0" presId="urn:microsoft.com/office/officeart/2005/8/layout/list1"/>
    <dgm:cxn modelId="{25F21994-5A14-4BB8-AD05-D77FDD677AD9}" type="presParOf" srcId="{B2D5A0A5-3E05-4BF4-B81E-5500AA4267D0}" destId="{0BE67B48-FB0D-40B9-B6C5-9C2647014470}" srcOrd="1" destOrd="0" presId="urn:microsoft.com/office/officeart/2005/8/layout/list1"/>
    <dgm:cxn modelId="{E3EFBB36-99CB-4D6C-9DFC-E5C1225F7A80}" type="presParOf" srcId="{B2D5A0A5-3E05-4BF4-B81E-5500AA4267D0}" destId="{87D70AF3-A78A-4A23-A463-B0FA9BB04350}" srcOrd="2" destOrd="0" presId="urn:microsoft.com/office/officeart/2005/8/layout/list1"/>
    <dgm:cxn modelId="{55F2266E-4CC3-4721-8C14-334E6AF35A43}" type="presParOf" srcId="{B2D5A0A5-3E05-4BF4-B81E-5500AA4267D0}" destId="{C3F4D569-6B6C-44FB-8748-D93D0DF7C494}" srcOrd="3" destOrd="0" presId="urn:microsoft.com/office/officeart/2005/8/layout/list1"/>
    <dgm:cxn modelId="{3A65D80A-D13D-47A9-93E3-039DE07E2869}" type="presParOf" srcId="{B2D5A0A5-3E05-4BF4-B81E-5500AA4267D0}" destId="{2E884F00-E562-42F6-944B-3B8C1D8AE24B}" srcOrd="4" destOrd="0" presId="urn:microsoft.com/office/officeart/2005/8/layout/list1"/>
    <dgm:cxn modelId="{F3D236BA-6B78-42DD-A76D-DA9610B2FD8D}" type="presParOf" srcId="{2E884F00-E562-42F6-944B-3B8C1D8AE24B}" destId="{5CD30125-1A85-457B-A0A5-ECDE111B6E36}" srcOrd="0" destOrd="0" presId="urn:microsoft.com/office/officeart/2005/8/layout/list1"/>
    <dgm:cxn modelId="{8849C57F-C756-4AD9-9604-EE9FDD8FAE47}" type="presParOf" srcId="{2E884F00-E562-42F6-944B-3B8C1D8AE24B}" destId="{3329FECA-044B-49AC-8C48-12F49FC33E41}" srcOrd="1" destOrd="0" presId="urn:microsoft.com/office/officeart/2005/8/layout/list1"/>
    <dgm:cxn modelId="{8C3B5943-EB99-4884-BAC3-1BD12E2D7B6D}" type="presParOf" srcId="{B2D5A0A5-3E05-4BF4-B81E-5500AA4267D0}" destId="{9E887BDC-E3AF-4857-B277-237289578561}" srcOrd="5" destOrd="0" presId="urn:microsoft.com/office/officeart/2005/8/layout/list1"/>
    <dgm:cxn modelId="{FA03D98C-DF75-428A-B96A-CFBDAB17DCB3}" type="presParOf" srcId="{B2D5A0A5-3E05-4BF4-B81E-5500AA4267D0}" destId="{6B6A7F54-8C90-4CDB-A692-491754F915DC}" srcOrd="6" destOrd="0" presId="urn:microsoft.com/office/officeart/2005/8/layout/list1"/>
    <dgm:cxn modelId="{0F189751-132C-470B-AF93-417EF37CC0D6}" type="presParOf" srcId="{B2D5A0A5-3E05-4BF4-B81E-5500AA4267D0}" destId="{7C81C43E-80D0-4094-A61B-1DA603BF15AA}" srcOrd="7" destOrd="0" presId="urn:microsoft.com/office/officeart/2005/8/layout/list1"/>
    <dgm:cxn modelId="{B4D63ED0-F188-4157-9EFB-5AE13032E4FD}" type="presParOf" srcId="{B2D5A0A5-3E05-4BF4-B81E-5500AA4267D0}" destId="{F81087E5-C97B-4384-8D25-FAD98666C845}" srcOrd="8" destOrd="0" presId="urn:microsoft.com/office/officeart/2005/8/layout/list1"/>
    <dgm:cxn modelId="{08654C34-F3CA-4ED6-BF0A-55C7CB2D6F18}" type="presParOf" srcId="{F81087E5-C97B-4384-8D25-FAD98666C845}" destId="{D1D809A1-CBCE-4852-87E7-EF84D341AB72}" srcOrd="0" destOrd="0" presId="urn:microsoft.com/office/officeart/2005/8/layout/list1"/>
    <dgm:cxn modelId="{49F6CACA-000E-440B-9BB2-ABDD4A5651B9}" type="presParOf" srcId="{F81087E5-C97B-4384-8D25-FAD98666C845}" destId="{01573823-5DBD-452E-9E45-786521F55EC5}" srcOrd="1" destOrd="0" presId="urn:microsoft.com/office/officeart/2005/8/layout/list1"/>
    <dgm:cxn modelId="{630267D9-9675-49F2-9562-21907AEC6438}" type="presParOf" srcId="{B2D5A0A5-3E05-4BF4-B81E-5500AA4267D0}" destId="{CFD318D0-8F87-411D-AF85-3904E7B7CBB1}" srcOrd="9" destOrd="0" presId="urn:microsoft.com/office/officeart/2005/8/layout/list1"/>
    <dgm:cxn modelId="{41519DBF-12CC-4BB8-92B5-14EE4F3BC2A4}" type="presParOf" srcId="{B2D5A0A5-3E05-4BF4-B81E-5500AA4267D0}" destId="{AA273FDB-B66C-4E30-AFF7-A1E828D14715}" srcOrd="10" destOrd="0" presId="urn:microsoft.com/office/officeart/2005/8/layout/list1"/>
    <dgm:cxn modelId="{D9511DE7-831E-4F6E-AE4A-EBE1ADD46920}" type="presParOf" srcId="{B2D5A0A5-3E05-4BF4-B81E-5500AA4267D0}" destId="{461B736A-7230-43C9-BD7F-4FA9429E18E5}" srcOrd="11" destOrd="0" presId="urn:microsoft.com/office/officeart/2005/8/layout/list1"/>
    <dgm:cxn modelId="{8C9735F1-2D53-4F9C-90F4-BA7969C2CBC8}" type="presParOf" srcId="{B2D5A0A5-3E05-4BF4-B81E-5500AA4267D0}" destId="{9BAC8999-A479-4EA0-9AFB-A57A6A4ECBCD}" srcOrd="12" destOrd="0" presId="urn:microsoft.com/office/officeart/2005/8/layout/list1"/>
    <dgm:cxn modelId="{383AB976-7D37-4B5B-A28C-270E9E1F915D}" type="presParOf" srcId="{9BAC8999-A479-4EA0-9AFB-A57A6A4ECBCD}" destId="{DC5E3DC0-CEAE-487C-895B-A40224A0E7CA}" srcOrd="0" destOrd="0" presId="urn:microsoft.com/office/officeart/2005/8/layout/list1"/>
    <dgm:cxn modelId="{D770E646-76B5-4460-9D0E-658A3A068971}" type="presParOf" srcId="{9BAC8999-A479-4EA0-9AFB-A57A6A4ECBCD}" destId="{AE6A67AF-89F7-4E1C-833E-D4EC540104C4}" srcOrd="1" destOrd="0" presId="urn:microsoft.com/office/officeart/2005/8/layout/list1"/>
    <dgm:cxn modelId="{C339B87F-A88D-49DB-9071-58B0F5CC1907}" type="presParOf" srcId="{B2D5A0A5-3E05-4BF4-B81E-5500AA4267D0}" destId="{A9A81C8A-B2BE-409B-9060-BD873517C73E}" srcOrd="13" destOrd="0" presId="urn:microsoft.com/office/officeart/2005/8/layout/list1"/>
    <dgm:cxn modelId="{A0557460-9096-4B89-9197-579258C1238E}" type="presParOf" srcId="{B2D5A0A5-3E05-4BF4-B81E-5500AA4267D0}" destId="{A881F253-9917-4BD9-93FF-F0947AE61A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967207-CD96-4576-891E-E42B233E0A0F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A30D0303-282D-48C7-83C8-444F1A7AB0E4}">
      <dgm:prSet phldrT="[Texto]"/>
      <dgm:spPr/>
      <dgm:t>
        <a:bodyPr/>
        <a:lstStyle/>
        <a:p>
          <a:r>
            <a:rPr lang="pt-BR" dirty="0" smtClean="0"/>
            <a:t>Humanas</a:t>
          </a:r>
          <a:endParaRPr lang="pt-BR" dirty="0"/>
        </a:p>
      </dgm:t>
    </dgm:pt>
    <dgm:pt modelId="{131A20DF-50AB-47C9-8A33-E9A3E4CE0D79}" type="parTrans" cxnId="{DA858064-C633-4E8B-B79A-5252A2473B96}">
      <dgm:prSet/>
      <dgm:spPr/>
      <dgm:t>
        <a:bodyPr/>
        <a:lstStyle/>
        <a:p>
          <a:endParaRPr lang="pt-BR"/>
        </a:p>
      </dgm:t>
    </dgm:pt>
    <dgm:pt modelId="{B97E0931-3F1A-494C-A10D-1BB5F52F0402}" type="sibTrans" cxnId="{DA858064-C633-4E8B-B79A-5252A2473B96}">
      <dgm:prSet/>
      <dgm:spPr/>
      <dgm:t>
        <a:bodyPr/>
        <a:lstStyle/>
        <a:p>
          <a:endParaRPr lang="pt-BR"/>
        </a:p>
      </dgm:t>
    </dgm:pt>
    <dgm:pt modelId="{16E5F2F8-93F9-4DA8-B246-A2B3B2E7F821}">
      <dgm:prSet phldrT="[Texto]"/>
      <dgm:spPr/>
      <dgm:t>
        <a:bodyPr/>
        <a:lstStyle/>
        <a:p>
          <a:r>
            <a:rPr lang="pt-BR" dirty="0" smtClean="0"/>
            <a:t>Sociais aplicadas </a:t>
          </a:r>
          <a:endParaRPr lang="pt-BR" dirty="0"/>
        </a:p>
      </dgm:t>
    </dgm:pt>
    <dgm:pt modelId="{36D9FDCE-0E59-41E0-BA11-1759C45C321C}" type="parTrans" cxnId="{255A4222-79A6-45D4-96E2-F23BF7C97FA0}">
      <dgm:prSet/>
      <dgm:spPr/>
      <dgm:t>
        <a:bodyPr/>
        <a:lstStyle/>
        <a:p>
          <a:endParaRPr lang="pt-BR"/>
        </a:p>
      </dgm:t>
    </dgm:pt>
    <dgm:pt modelId="{A95EC953-C0C6-41E7-B6D2-19B6D6C84C20}" type="sibTrans" cxnId="{255A4222-79A6-45D4-96E2-F23BF7C97FA0}">
      <dgm:prSet/>
      <dgm:spPr/>
      <dgm:t>
        <a:bodyPr/>
        <a:lstStyle/>
        <a:p>
          <a:endParaRPr lang="pt-BR"/>
        </a:p>
      </dgm:t>
    </dgm:pt>
    <dgm:pt modelId="{99E45D61-FF38-42A8-BB3C-5908510DDC59}">
      <dgm:prSet phldrT="[Texto]"/>
      <dgm:spPr/>
      <dgm:t>
        <a:bodyPr/>
        <a:lstStyle/>
        <a:p>
          <a:r>
            <a:rPr lang="pt-BR" dirty="0" smtClean="0"/>
            <a:t>Novos cursos</a:t>
          </a:r>
          <a:endParaRPr lang="pt-BR" dirty="0"/>
        </a:p>
      </dgm:t>
    </dgm:pt>
    <dgm:pt modelId="{5B4F355F-0D10-4CE2-A68E-377A7034D1D5}" type="parTrans" cxnId="{501BA187-C0EF-455A-A48A-D36687222D8D}">
      <dgm:prSet/>
      <dgm:spPr/>
      <dgm:t>
        <a:bodyPr/>
        <a:lstStyle/>
        <a:p>
          <a:endParaRPr lang="pt-BR"/>
        </a:p>
      </dgm:t>
    </dgm:pt>
    <dgm:pt modelId="{D3F154CE-D3BF-47B1-AB64-717BD276AB32}" type="sibTrans" cxnId="{501BA187-C0EF-455A-A48A-D36687222D8D}">
      <dgm:prSet/>
      <dgm:spPr/>
      <dgm:t>
        <a:bodyPr/>
        <a:lstStyle/>
        <a:p>
          <a:endParaRPr lang="pt-BR"/>
        </a:p>
      </dgm:t>
    </dgm:pt>
    <dgm:pt modelId="{01FFC987-A818-42BD-AAAC-BFC715F257A4}" type="pres">
      <dgm:prSet presAssocID="{FD967207-CD96-4576-891E-E42B233E0A0F}" presName="Name0" presStyleCnt="0">
        <dgm:presLayoutVars>
          <dgm:dir/>
          <dgm:resizeHandles val="exact"/>
        </dgm:presLayoutVars>
      </dgm:prSet>
      <dgm:spPr/>
    </dgm:pt>
    <dgm:pt modelId="{C12B0BA5-0CF8-4152-80D7-4B220D60BF7D}" type="pres">
      <dgm:prSet presAssocID="{A30D0303-282D-48C7-83C8-444F1A7AB0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76925C-97D4-40E2-BE9D-E688C0B4CB1A}" type="pres">
      <dgm:prSet presAssocID="{B97E0931-3F1A-494C-A10D-1BB5F52F0402}" presName="sibTrans" presStyleLbl="sibTrans2D1" presStyleIdx="0" presStyleCnt="2"/>
      <dgm:spPr/>
    </dgm:pt>
    <dgm:pt modelId="{0394409B-8DEB-4EA7-9422-B263B6234B2E}" type="pres">
      <dgm:prSet presAssocID="{B97E0931-3F1A-494C-A10D-1BB5F52F0402}" presName="connectorText" presStyleLbl="sibTrans2D1" presStyleIdx="0" presStyleCnt="2"/>
      <dgm:spPr/>
    </dgm:pt>
    <dgm:pt modelId="{D6CFE7B7-7BBA-48AC-AFCB-28513DABD7A2}" type="pres">
      <dgm:prSet presAssocID="{16E5F2F8-93F9-4DA8-B246-A2B3B2E7F821}" presName="node" presStyleLbl="node1" presStyleIdx="1" presStyleCnt="3">
        <dgm:presLayoutVars>
          <dgm:bulletEnabled val="1"/>
        </dgm:presLayoutVars>
      </dgm:prSet>
      <dgm:spPr/>
    </dgm:pt>
    <dgm:pt modelId="{38836365-472C-41CA-8B15-45DC0C22C54B}" type="pres">
      <dgm:prSet presAssocID="{A95EC953-C0C6-41E7-B6D2-19B6D6C84C20}" presName="sibTrans" presStyleLbl="sibTrans2D1" presStyleIdx="1" presStyleCnt="2"/>
      <dgm:spPr/>
    </dgm:pt>
    <dgm:pt modelId="{06F807D6-3031-4A46-A359-526C126A1995}" type="pres">
      <dgm:prSet presAssocID="{A95EC953-C0C6-41E7-B6D2-19B6D6C84C20}" presName="connectorText" presStyleLbl="sibTrans2D1" presStyleIdx="1" presStyleCnt="2"/>
      <dgm:spPr/>
    </dgm:pt>
    <dgm:pt modelId="{F66233C5-921C-4D81-933C-23FA21BC766D}" type="pres">
      <dgm:prSet presAssocID="{99E45D61-FF38-42A8-BB3C-5908510DDC59}" presName="node" presStyleLbl="node1" presStyleIdx="2" presStyleCnt="3">
        <dgm:presLayoutVars>
          <dgm:bulletEnabled val="1"/>
        </dgm:presLayoutVars>
      </dgm:prSet>
      <dgm:spPr/>
    </dgm:pt>
  </dgm:ptLst>
  <dgm:cxnLst>
    <dgm:cxn modelId="{509834AA-C7FC-4351-97AC-CC8FB9A7F7FE}" type="presOf" srcId="{99E45D61-FF38-42A8-BB3C-5908510DDC59}" destId="{F66233C5-921C-4D81-933C-23FA21BC766D}" srcOrd="0" destOrd="0" presId="urn:microsoft.com/office/officeart/2005/8/layout/process1"/>
    <dgm:cxn modelId="{21087705-BF1C-40BB-9C5C-F4D3830A20E3}" type="presOf" srcId="{16E5F2F8-93F9-4DA8-B246-A2B3B2E7F821}" destId="{D6CFE7B7-7BBA-48AC-AFCB-28513DABD7A2}" srcOrd="0" destOrd="0" presId="urn:microsoft.com/office/officeart/2005/8/layout/process1"/>
    <dgm:cxn modelId="{501BA187-C0EF-455A-A48A-D36687222D8D}" srcId="{FD967207-CD96-4576-891E-E42B233E0A0F}" destId="{99E45D61-FF38-42A8-BB3C-5908510DDC59}" srcOrd="2" destOrd="0" parTransId="{5B4F355F-0D10-4CE2-A68E-377A7034D1D5}" sibTransId="{D3F154CE-D3BF-47B1-AB64-717BD276AB32}"/>
    <dgm:cxn modelId="{DA858064-C633-4E8B-B79A-5252A2473B96}" srcId="{FD967207-CD96-4576-891E-E42B233E0A0F}" destId="{A30D0303-282D-48C7-83C8-444F1A7AB0E4}" srcOrd="0" destOrd="0" parTransId="{131A20DF-50AB-47C9-8A33-E9A3E4CE0D79}" sibTransId="{B97E0931-3F1A-494C-A10D-1BB5F52F0402}"/>
    <dgm:cxn modelId="{38FFC1D2-1A77-49F7-B902-CB509591C782}" type="presOf" srcId="{B97E0931-3F1A-494C-A10D-1BB5F52F0402}" destId="{F776925C-97D4-40E2-BE9D-E688C0B4CB1A}" srcOrd="0" destOrd="0" presId="urn:microsoft.com/office/officeart/2005/8/layout/process1"/>
    <dgm:cxn modelId="{D411C757-BFEB-4291-9201-8EF352FC19F2}" type="presOf" srcId="{B97E0931-3F1A-494C-A10D-1BB5F52F0402}" destId="{0394409B-8DEB-4EA7-9422-B263B6234B2E}" srcOrd="1" destOrd="0" presId="urn:microsoft.com/office/officeart/2005/8/layout/process1"/>
    <dgm:cxn modelId="{9EEFD62C-0591-4B81-9EE6-18086D8ACCDC}" type="presOf" srcId="{A30D0303-282D-48C7-83C8-444F1A7AB0E4}" destId="{C12B0BA5-0CF8-4152-80D7-4B220D60BF7D}" srcOrd="0" destOrd="0" presId="urn:microsoft.com/office/officeart/2005/8/layout/process1"/>
    <dgm:cxn modelId="{C9A6ABF4-621B-4E9B-9D81-531FA6A8D12E}" type="presOf" srcId="{A95EC953-C0C6-41E7-B6D2-19B6D6C84C20}" destId="{06F807D6-3031-4A46-A359-526C126A1995}" srcOrd="1" destOrd="0" presId="urn:microsoft.com/office/officeart/2005/8/layout/process1"/>
    <dgm:cxn modelId="{AB65D0A5-D1D0-4C94-A12F-C1402378F1DF}" type="presOf" srcId="{A95EC953-C0C6-41E7-B6D2-19B6D6C84C20}" destId="{38836365-472C-41CA-8B15-45DC0C22C54B}" srcOrd="0" destOrd="0" presId="urn:microsoft.com/office/officeart/2005/8/layout/process1"/>
    <dgm:cxn modelId="{130F82B4-AC87-4BD5-AF95-805E9C08919A}" type="presOf" srcId="{FD967207-CD96-4576-891E-E42B233E0A0F}" destId="{01FFC987-A818-42BD-AAAC-BFC715F257A4}" srcOrd="0" destOrd="0" presId="urn:microsoft.com/office/officeart/2005/8/layout/process1"/>
    <dgm:cxn modelId="{255A4222-79A6-45D4-96E2-F23BF7C97FA0}" srcId="{FD967207-CD96-4576-891E-E42B233E0A0F}" destId="{16E5F2F8-93F9-4DA8-B246-A2B3B2E7F821}" srcOrd="1" destOrd="0" parTransId="{36D9FDCE-0E59-41E0-BA11-1759C45C321C}" sibTransId="{A95EC953-C0C6-41E7-B6D2-19B6D6C84C20}"/>
    <dgm:cxn modelId="{DEE81F3A-5C2B-4F8D-B76E-501ADA5AFC68}" type="presParOf" srcId="{01FFC987-A818-42BD-AAAC-BFC715F257A4}" destId="{C12B0BA5-0CF8-4152-80D7-4B220D60BF7D}" srcOrd="0" destOrd="0" presId="urn:microsoft.com/office/officeart/2005/8/layout/process1"/>
    <dgm:cxn modelId="{9F04DE78-8A88-4052-BEE9-C8DB5E0F8FD4}" type="presParOf" srcId="{01FFC987-A818-42BD-AAAC-BFC715F257A4}" destId="{F776925C-97D4-40E2-BE9D-E688C0B4CB1A}" srcOrd="1" destOrd="0" presId="urn:microsoft.com/office/officeart/2005/8/layout/process1"/>
    <dgm:cxn modelId="{79BC195F-7C5D-47F4-98F0-E8CD09CF2B75}" type="presParOf" srcId="{F776925C-97D4-40E2-BE9D-E688C0B4CB1A}" destId="{0394409B-8DEB-4EA7-9422-B263B6234B2E}" srcOrd="0" destOrd="0" presId="urn:microsoft.com/office/officeart/2005/8/layout/process1"/>
    <dgm:cxn modelId="{1FE9AED4-471F-487D-81D8-889C47C0AB4A}" type="presParOf" srcId="{01FFC987-A818-42BD-AAAC-BFC715F257A4}" destId="{D6CFE7B7-7BBA-48AC-AFCB-28513DABD7A2}" srcOrd="2" destOrd="0" presId="urn:microsoft.com/office/officeart/2005/8/layout/process1"/>
    <dgm:cxn modelId="{150DF49C-4B27-48AC-AF80-E020A8BC5612}" type="presParOf" srcId="{01FFC987-A818-42BD-AAAC-BFC715F257A4}" destId="{38836365-472C-41CA-8B15-45DC0C22C54B}" srcOrd="3" destOrd="0" presId="urn:microsoft.com/office/officeart/2005/8/layout/process1"/>
    <dgm:cxn modelId="{A3CAA5A9-BB2F-456E-BAD9-5359AD0C36F5}" type="presParOf" srcId="{38836365-472C-41CA-8B15-45DC0C22C54B}" destId="{06F807D6-3031-4A46-A359-526C126A1995}" srcOrd="0" destOrd="0" presId="urn:microsoft.com/office/officeart/2005/8/layout/process1"/>
    <dgm:cxn modelId="{EC77A6C1-12A4-4CEC-A8FF-861575B5677F}" type="presParOf" srcId="{01FFC987-A818-42BD-AAAC-BFC715F257A4}" destId="{F66233C5-921C-4D81-933C-23FA21BC76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DA17A-695E-47CF-A6D5-70C298B4468F}">
      <dsp:nvSpPr>
        <dsp:cNvPr id="0" name=""/>
        <dsp:cNvSpPr/>
      </dsp:nvSpPr>
      <dsp:spPr>
        <a:xfrm>
          <a:off x="2872254" y="577533"/>
          <a:ext cx="4464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43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83547" y="620868"/>
        <a:ext cx="23851" cy="4770"/>
      </dsp:txXfrm>
    </dsp:sp>
    <dsp:sp modelId="{3C98049C-888E-4834-8EE6-EA0C2D297D89}">
      <dsp:nvSpPr>
        <dsp:cNvPr id="0" name=""/>
        <dsp:cNvSpPr/>
      </dsp:nvSpPr>
      <dsp:spPr>
        <a:xfrm>
          <a:off x="799976" y="1030"/>
          <a:ext cx="2074077" cy="12444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1998</a:t>
          </a:r>
          <a:endParaRPr lang="pt-BR" sz="4400" kern="1200" dirty="0"/>
        </a:p>
      </dsp:txBody>
      <dsp:txXfrm>
        <a:off x="799976" y="1030"/>
        <a:ext cx="2074077" cy="1244446"/>
      </dsp:txXfrm>
    </dsp:sp>
    <dsp:sp modelId="{39988378-A38F-4746-92EB-66B3310B58BA}">
      <dsp:nvSpPr>
        <dsp:cNvPr id="0" name=""/>
        <dsp:cNvSpPr/>
      </dsp:nvSpPr>
      <dsp:spPr>
        <a:xfrm>
          <a:off x="5423369" y="577533"/>
          <a:ext cx="4464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437" y="45720"/>
              </a:lnTo>
            </a:path>
          </a:pathLst>
        </a:custGeom>
        <a:noFill/>
        <a:ln w="9525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34662" y="620868"/>
        <a:ext cx="23851" cy="4770"/>
      </dsp:txXfrm>
    </dsp:sp>
    <dsp:sp modelId="{7EA26C5E-6ECA-4E7E-BA6D-4A541BC7A656}">
      <dsp:nvSpPr>
        <dsp:cNvPr id="0" name=""/>
        <dsp:cNvSpPr/>
      </dsp:nvSpPr>
      <dsp:spPr>
        <a:xfrm>
          <a:off x="3351091" y="1030"/>
          <a:ext cx="2074077" cy="1244446"/>
        </a:xfrm>
        <a:prstGeom prst="rect">
          <a:avLst/>
        </a:prstGeom>
        <a:gradFill rotWithShape="0">
          <a:gsLst>
            <a:gs pos="0">
              <a:schemeClr val="accent4">
                <a:hueOff val="1400127"/>
                <a:satOff val="-5825"/>
                <a:lumOff val="1373"/>
                <a:alphaOff val="0"/>
                <a:tint val="50000"/>
                <a:satMod val="300000"/>
              </a:schemeClr>
            </a:gs>
            <a:gs pos="35000">
              <a:schemeClr val="accent4">
                <a:hueOff val="1400127"/>
                <a:satOff val="-5825"/>
                <a:lumOff val="1373"/>
                <a:alphaOff val="0"/>
                <a:tint val="37000"/>
                <a:satMod val="300000"/>
              </a:schemeClr>
            </a:gs>
            <a:gs pos="100000">
              <a:schemeClr val="accent4">
                <a:hueOff val="1400127"/>
                <a:satOff val="-5825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2003</a:t>
          </a:r>
          <a:endParaRPr lang="pt-BR" sz="4400" kern="1200" dirty="0"/>
        </a:p>
      </dsp:txBody>
      <dsp:txXfrm>
        <a:off x="3351091" y="1030"/>
        <a:ext cx="2074077" cy="1244446"/>
      </dsp:txXfrm>
    </dsp:sp>
    <dsp:sp modelId="{81DAA5EA-77E5-4A57-83B1-84E3A07F4BED}">
      <dsp:nvSpPr>
        <dsp:cNvPr id="0" name=""/>
        <dsp:cNvSpPr/>
      </dsp:nvSpPr>
      <dsp:spPr>
        <a:xfrm>
          <a:off x="1837015" y="1243676"/>
          <a:ext cx="5102230" cy="446437"/>
        </a:xfrm>
        <a:custGeom>
          <a:avLst/>
          <a:gdLst/>
          <a:ahLst/>
          <a:cxnLst/>
          <a:rect l="0" t="0" r="0" b="0"/>
          <a:pathLst>
            <a:path>
              <a:moveTo>
                <a:pt x="5102230" y="0"/>
              </a:moveTo>
              <a:lnTo>
                <a:pt x="5102230" y="240318"/>
              </a:lnTo>
              <a:lnTo>
                <a:pt x="0" y="240318"/>
              </a:lnTo>
              <a:lnTo>
                <a:pt x="0" y="446437"/>
              </a:lnTo>
            </a:path>
          </a:pathLst>
        </a:custGeom>
        <a:noFill/>
        <a:ln w="9525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260018" y="1464510"/>
        <a:ext cx="256224" cy="4770"/>
      </dsp:txXfrm>
    </dsp:sp>
    <dsp:sp modelId="{465E981E-79E8-494A-A215-BAE0ADE11305}">
      <dsp:nvSpPr>
        <dsp:cNvPr id="0" name=""/>
        <dsp:cNvSpPr/>
      </dsp:nvSpPr>
      <dsp:spPr>
        <a:xfrm>
          <a:off x="5902206" y="1030"/>
          <a:ext cx="2074077" cy="1244446"/>
        </a:xfrm>
        <a:prstGeom prst="rect">
          <a:avLst/>
        </a:prstGeom>
        <a:gradFill rotWithShape="0">
          <a:gsLst>
            <a:gs pos="0">
              <a:schemeClr val="accent4">
                <a:hueOff val="2800255"/>
                <a:satOff val="-11651"/>
                <a:lumOff val="2745"/>
                <a:alphaOff val="0"/>
                <a:tint val="50000"/>
                <a:satMod val="300000"/>
              </a:schemeClr>
            </a:gs>
            <a:gs pos="35000">
              <a:schemeClr val="accent4">
                <a:hueOff val="2800255"/>
                <a:satOff val="-11651"/>
                <a:lumOff val="2745"/>
                <a:alphaOff val="0"/>
                <a:tint val="37000"/>
                <a:satMod val="300000"/>
              </a:schemeClr>
            </a:gs>
            <a:gs pos="100000">
              <a:schemeClr val="accent4">
                <a:hueOff val="2800255"/>
                <a:satOff val="-11651"/>
                <a:lumOff val="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2007</a:t>
          </a:r>
          <a:endParaRPr lang="pt-BR" sz="4400" kern="1200" dirty="0"/>
        </a:p>
      </dsp:txBody>
      <dsp:txXfrm>
        <a:off x="5902206" y="1030"/>
        <a:ext cx="2074077" cy="1244446"/>
      </dsp:txXfrm>
    </dsp:sp>
    <dsp:sp modelId="{75343070-42D3-45AD-9F03-C897306881FA}">
      <dsp:nvSpPr>
        <dsp:cNvPr id="0" name=""/>
        <dsp:cNvSpPr/>
      </dsp:nvSpPr>
      <dsp:spPr>
        <a:xfrm>
          <a:off x="2872254" y="2299017"/>
          <a:ext cx="4464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437" y="45720"/>
              </a:lnTo>
            </a:path>
          </a:pathLst>
        </a:custGeom>
        <a:noFill/>
        <a:ln w="9525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83547" y="2342352"/>
        <a:ext cx="23851" cy="4770"/>
      </dsp:txXfrm>
    </dsp:sp>
    <dsp:sp modelId="{1207E16C-3507-4A1C-9B61-53F5699CE15D}">
      <dsp:nvSpPr>
        <dsp:cNvPr id="0" name=""/>
        <dsp:cNvSpPr/>
      </dsp:nvSpPr>
      <dsp:spPr>
        <a:xfrm>
          <a:off x="799976" y="1722514"/>
          <a:ext cx="2074077" cy="1244446"/>
        </a:xfrm>
        <a:prstGeom prst="rect">
          <a:avLst/>
        </a:prstGeom>
        <a:gradFill rotWithShape="0">
          <a:gsLst>
            <a:gs pos="0">
              <a:schemeClr val="accent4">
                <a:hueOff val="4200382"/>
                <a:satOff val="-17476"/>
                <a:lumOff val="4118"/>
                <a:alphaOff val="0"/>
                <a:tint val="50000"/>
                <a:satMod val="300000"/>
              </a:schemeClr>
            </a:gs>
            <a:gs pos="35000">
              <a:schemeClr val="accent4">
                <a:hueOff val="4200382"/>
                <a:satOff val="-17476"/>
                <a:lumOff val="4118"/>
                <a:alphaOff val="0"/>
                <a:tint val="37000"/>
                <a:satMod val="300000"/>
              </a:schemeClr>
            </a:gs>
            <a:gs pos="100000">
              <a:schemeClr val="accent4">
                <a:hueOff val="4200382"/>
                <a:satOff val="-17476"/>
                <a:lumOff val="41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2008</a:t>
          </a:r>
          <a:endParaRPr lang="pt-BR" sz="4400" kern="1200" dirty="0"/>
        </a:p>
      </dsp:txBody>
      <dsp:txXfrm>
        <a:off x="799976" y="1722514"/>
        <a:ext cx="2074077" cy="1244446"/>
      </dsp:txXfrm>
    </dsp:sp>
    <dsp:sp modelId="{74ED356C-53F3-4F4A-9120-F4485BD034A2}">
      <dsp:nvSpPr>
        <dsp:cNvPr id="0" name=""/>
        <dsp:cNvSpPr/>
      </dsp:nvSpPr>
      <dsp:spPr>
        <a:xfrm>
          <a:off x="5423369" y="2299017"/>
          <a:ext cx="4464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437" y="45720"/>
              </a:lnTo>
            </a:path>
          </a:pathLst>
        </a:custGeom>
        <a:noFill/>
        <a:ln w="9525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34662" y="2342352"/>
        <a:ext cx="23851" cy="4770"/>
      </dsp:txXfrm>
    </dsp:sp>
    <dsp:sp modelId="{09A2B01E-FC09-4B0F-B1D7-8BD6570EDA8C}">
      <dsp:nvSpPr>
        <dsp:cNvPr id="0" name=""/>
        <dsp:cNvSpPr/>
      </dsp:nvSpPr>
      <dsp:spPr>
        <a:xfrm>
          <a:off x="3351091" y="1722514"/>
          <a:ext cx="2074077" cy="1244446"/>
        </a:xfrm>
        <a:prstGeom prst="rect">
          <a:avLst/>
        </a:prstGeom>
        <a:gradFill rotWithShape="0">
          <a:gsLst>
            <a:gs pos="0">
              <a:schemeClr val="accent4">
                <a:hueOff val="5600509"/>
                <a:satOff val="-23301"/>
                <a:lumOff val="5490"/>
                <a:alphaOff val="0"/>
                <a:tint val="50000"/>
                <a:satMod val="300000"/>
              </a:schemeClr>
            </a:gs>
            <a:gs pos="35000">
              <a:schemeClr val="accent4">
                <a:hueOff val="5600509"/>
                <a:satOff val="-23301"/>
                <a:lumOff val="5490"/>
                <a:alphaOff val="0"/>
                <a:tint val="37000"/>
                <a:satMod val="300000"/>
              </a:schemeClr>
            </a:gs>
            <a:gs pos="100000">
              <a:schemeClr val="accent4">
                <a:hueOff val="5600509"/>
                <a:satOff val="-23301"/>
                <a:lumOff val="54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2011</a:t>
          </a:r>
          <a:endParaRPr lang="pt-BR" sz="4400" kern="1200" dirty="0"/>
        </a:p>
      </dsp:txBody>
      <dsp:txXfrm>
        <a:off x="3351091" y="1722514"/>
        <a:ext cx="2074077" cy="1244446"/>
      </dsp:txXfrm>
    </dsp:sp>
    <dsp:sp modelId="{00AD7B05-DF52-4360-A986-67A7AF4320BF}">
      <dsp:nvSpPr>
        <dsp:cNvPr id="0" name=""/>
        <dsp:cNvSpPr/>
      </dsp:nvSpPr>
      <dsp:spPr>
        <a:xfrm>
          <a:off x="1837015" y="2965160"/>
          <a:ext cx="5102230" cy="446437"/>
        </a:xfrm>
        <a:custGeom>
          <a:avLst/>
          <a:gdLst/>
          <a:ahLst/>
          <a:cxnLst/>
          <a:rect l="0" t="0" r="0" b="0"/>
          <a:pathLst>
            <a:path>
              <a:moveTo>
                <a:pt x="5102230" y="0"/>
              </a:moveTo>
              <a:lnTo>
                <a:pt x="5102230" y="240318"/>
              </a:lnTo>
              <a:lnTo>
                <a:pt x="0" y="240318"/>
              </a:lnTo>
              <a:lnTo>
                <a:pt x="0" y="446437"/>
              </a:lnTo>
            </a:path>
          </a:pathLst>
        </a:custGeom>
        <a:noFill/>
        <a:ln w="9525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260018" y="3185994"/>
        <a:ext cx="256224" cy="4770"/>
      </dsp:txXfrm>
    </dsp:sp>
    <dsp:sp modelId="{711379EA-07A9-4860-B951-B69B20599F76}">
      <dsp:nvSpPr>
        <dsp:cNvPr id="0" name=""/>
        <dsp:cNvSpPr/>
      </dsp:nvSpPr>
      <dsp:spPr>
        <a:xfrm>
          <a:off x="5902206" y="1722514"/>
          <a:ext cx="2074077" cy="1244446"/>
        </a:xfrm>
        <a:prstGeom prst="rect">
          <a:avLst/>
        </a:prstGeom>
        <a:gradFill rotWithShape="0">
          <a:gsLst>
            <a:gs pos="0">
              <a:schemeClr val="accent4">
                <a:hueOff val="7000636"/>
                <a:satOff val="-29126"/>
                <a:lumOff val="6863"/>
                <a:alphaOff val="0"/>
                <a:tint val="50000"/>
                <a:satMod val="300000"/>
              </a:schemeClr>
            </a:gs>
            <a:gs pos="35000">
              <a:schemeClr val="accent4">
                <a:hueOff val="7000636"/>
                <a:satOff val="-29126"/>
                <a:lumOff val="6863"/>
                <a:alphaOff val="0"/>
                <a:tint val="37000"/>
                <a:satMod val="300000"/>
              </a:schemeClr>
            </a:gs>
            <a:gs pos="100000">
              <a:schemeClr val="accent4">
                <a:hueOff val="7000636"/>
                <a:satOff val="-29126"/>
                <a:lumOff val="68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2015</a:t>
          </a:r>
          <a:endParaRPr lang="pt-BR" sz="4400" kern="1200" dirty="0"/>
        </a:p>
      </dsp:txBody>
      <dsp:txXfrm>
        <a:off x="5902206" y="1722514"/>
        <a:ext cx="2074077" cy="1244446"/>
      </dsp:txXfrm>
    </dsp:sp>
    <dsp:sp modelId="{B5D4A95F-2073-4301-A956-BB572751B08E}">
      <dsp:nvSpPr>
        <dsp:cNvPr id="0" name=""/>
        <dsp:cNvSpPr/>
      </dsp:nvSpPr>
      <dsp:spPr>
        <a:xfrm>
          <a:off x="2872254" y="4020501"/>
          <a:ext cx="4464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437" y="45720"/>
              </a:lnTo>
            </a:path>
          </a:pathLst>
        </a:custGeom>
        <a:noFill/>
        <a:ln w="9525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83547" y="4063836"/>
        <a:ext cx="23851" cy="4770"/>
      </dsp:txXfrm>
    </dsp:sp>
    <dsp:sp modelId="{ACDD98AE-E4A7-485B-9720-C700FD6E9B0B}">
      <dsp:nvSpPr>
        <dsp:cNvPr id="0" name=""/>
        <dsp:cNvSpPr/>
      </dsp:nvSpPr>
      <dsp:spPr>
        <a:xfrm>
          <a:off x="799976" y="3443998"/>
          <a:ext cx="2074077" cy="1244446"/>
        </a:xfrm>
        <a:prstGeom prst="rect">
          <a:avLst/>
        </a:prstGeom>
        <a:gradFill rotWithShape="0">
          <a:gsLst>
            <a:gs pos="0">
              <a:schemeClr val="accent4">
                <a:hueOff val="8400764"/>
                <a:satOff val="-34952"/>
                <a:lumOff val="8235"/>
                <a:alphaOff val="0"/>
                <a:tint val="50000"/>
                <a:satMod val="300000"/>
              </a:schemeClr>
            </a:gs>
            <a:gs pos="35000">
              <a:schemeClr val="accent4">
                <a:hueOff val="8400764"/>
                <a:satOff val="-34952"/>
                <a:lumOff val="8235"/>
                <a:alphaOff val="0"/>
                <a:tint val="37000"/>
                <a:satMod val="300000"/>
              </a:schemeClr>
            </a:gs>
            <a:gs pos="100000">
              <a:schemeClr val="accent4">
                <a:hueOff val="8400764"/>
                <a:satOff val="-34952"/>
                <a:lumOff val="82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2016</a:t>
          </a:r>
          <a:endParaRPr lang="pt-BR" sz="4400" kern="1200" dirty="0"/>
        </a:p>
      </dsp:txBody>
      <dsp:txXfrm>
        <a:off x="799976" y="3443998"/>
        <a:ext cx="2074077" cy="1244446"/>
      </dsp:txXfrm>
    </dsp:sp>
    <dsp:sp modelId="{AED7398D-CB88-4EC6-8E73-A419067BE6EB}">
      <dsp:nvSpPr>
        <dsp:cNvPr id="0" name=""/>
        <dsp:cNvSpPr/>
      </dsp:nvSpPr>
      <dsp:spPr>
        <a:xfrm>
          <a:off x="3351091" y="3443998"/>
          <a:ext cx="2074077" cy="1244446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50000"/>
                <a:satMod val="300000"/>
              </a:schemeClr>
            </a:gs>
            <a:gs pos="35000">
              <a:schemeClr val="accent4">
                <a:hueOff val="9800891"/>
                <a:satOff val="-40777"/>
                <a:lumOff val="9608"/>
                <a:alphaOff val="0"/>
                <a:tint val="37000"/>
                <a:satMod val="3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2017</a:t>
          </a:r>
          <a:endParaRPr lang="pt-BR" sz="4400" kern="1200" dirty="0"/>
        </a:p>
      </dsp:txBody>
      <dsp:txXfrm>
        <a:off x="3351091" y="3443998"/>
        <a:ext cx="2074077" cy="1244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17402-5765-4CDE-91D0-36C593156AB5}">
      <dsp:nvSpPr>
        <dsp:cNvPr id="0" name=""/>
        <dsp:cNvSpPr/>
      </dsp:nvSpPr>
      <dsp:spPr>
        <a:xfrm>
          <a:off x="1338274" y="0"/>
          <a:ext cx="4048125" cy="2428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2018...</a:t>
          </a:r>
          <a:endParaRPr lang="pt-BR" sz="6500" kern="1200" dirty="0"/>
        </a:p>
      </dsp:txBody>
      <dsp:txXfrm>
        <a:off x="1338274" y="0"/>
        <a:ext cx="4048125" cy="2428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EBF3-4022-455E-9B75-96A11CC97021}">
      <dsp:nvSpPr>
        <dsp:cNvPr id="0" name=""/>
        <dsp:cNvSpPr/>
      </dsp:nvSpPr>
      <dsp:spPr>
        <a:xfrm>
          <a:off x="154351" y="332"/>
          <a:ext cx="3921374" cy="23528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Espaços educativos</a:t>
          </a:r>
          <a:endParaRPr lang="pt-BR" sz="3600" b="1" kern="1200" dirty="0"/>
        </a:p>
      </dsp:txBody>
      <dsp:txXfrm>
        <a:off x="154351" y="332"/>
        <a:ext cx="3921374" cy="2352824"/>
      </dsp:txXfrm>
    </dsp:sp>
    <dsp:sp modelId="{EE7C93DC-4A61-402C-8018-4C151EE2D138}">
      <dsp:nvSpPr>
        <dsp:cNvPr id="0" name=""/>
        <dsp:cNvSpPr/>
      </dsp:nvSpPr>
      <dsp:spPr>
        <a:xfrm>
          <a:off x="4467864" y="332"/>
          <a:ext cx="3921374" cy="2352824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tint val="50000"/>
                <a:satMod val="300000"/>
              </a:schemeClr>
            </a:gs>
            <a:gs pos="35000">
              <a:schemeClr val="accent5">
                <a:hueOff val="-2252848"/>
                <a:satOff val="-5806"/>
                <a:lumOff val="-3922"/>
                <a:alphaOff val="0"/>
                <a:tint val="37000"/>
                <a:satMod val="3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Processo de formação</a:t>
          </a:r>
          <a:endParaRPr lang="pt-BR" sz="3600" b="1" kern="1200" dirty="0"/>
        </a:p>
      </dsp:txBody>
      <dsp:txXfrm>
        <a:off x="4467864" y="332"/>
        <a:ext cx="3921374" cy="2352824"/>
      </dsp:txXfrm>
    </dsp:sp>
    <dsp:sp modelId="{5C59ADEC-8AF1-47A3-8108-6C17EDD7A879}">
      <dsp:nvSpPr>
        <dsp:cNvPr id="0" name=""/>
        <dsp:cNvSpPr/>
      </dsp:nvSpPr>
      <dsp:spPr>
        <a:xfrm>
          <a:off x="154351" y="2745295"/>
          <a:ext cx="3921374" cy="2352824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tint val="50000"/>
                <a:satMod val="300000"/>
              </a:schemeClr>
            </a:gs>
            <a:gs pos="35000">
              <a:schemeClr val="accent5">
                <a:hueOff val="-4505695"/>
                <a:satOff val="-11613"/>
                <a:lumOff val="-7843"/>
                <a:alphaOff val="0"/>
                <a:tint val="37000"/>
                <a:satMod val="3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3600" b="1" kern="1200" dirty="0" smtClean="0"/>
            <a:t>Materiais pedagógicos</a:t>
          </a:r>
        </a:p>
        <a:p>
          <a:pPr algn="ctr" defTabSz="2089150">
            <a:lnSpc>
              <a:spcPct val="90000"/>
            </a:lnSpc>
            <a:spcBef>
              <a:spcPct val="0"/>
            </a:spcBef>
          </a:pPr>
          <a:endParaRPr lang="pt-BR" sz="3600" b="1" kern="1200" dirty="0"/>
        </a:p>
      </dsp:txBody>
      <dsp:txXfrm>
        <a:off x="154351" y="2745295"/>
        <a:ext cx="3921374" cy="2352824"/>
      </dsp:txXfrm>
    </dsp:sp>
    <dsp:sp modelId="{BD48C16A-EDA2-4316-A211-3A751A1DEF8C}">
      <dsp:nvSpPr>
        <dsp:cNvPr id="0" name=""/>
        <dsp:cNvSpPr/>
      </dsp:nvSpPr>
      <dsp:spPr>
        <a:xfrm>
          <a:off x="4467864" y="2745295"/>
          <a:ext cx="3921374" cy="235282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tint val="50000"/>
                <a:satMod val="300000"/>
              </a:schemeClr>
            </a:gs>
            <a:gs pos="35000">
              <a:schemeClr val="accent5">
                <a:hueOff val="-6758543"/>
                <a:satOff val="-17419"/>
                <a:lumOff val="-11765"/>
                <a:alphaOff val="0"/>
                <a:tint val="37000"/>
                <a:satMod val="3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Documentação institucional</a:t>
          </a:r>
          <a:endParaRPr lang="pt-BR" sz="3600" b="1" kern="1200" dirty="0"/>
        </a:p>
      </dsp:txBody>
      <dsp:txXfrm>
        <a:off x="4467864" y="2745295"/>
        <a:ext cx="3921374" cy="2352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4CC0C-2D45-49BC-AF90-DAA87D29A9E9}">
      <dsp:nvSpPr>
        <dsp:cNvPr id="0" name=""/>
        <dsp:cNvSpPr/>
      </dsp:nvSpPr>
      <dsp:spPr>
        <a:xfrm>
          <a:off x="2223009" y="3057"/>
          <a:ext cx="2273868" cy="14780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Autônomo</a:t>
          </a:r>
          <a:endParaRPr lang="pt-BR" sz="3200" b="1" kern="1200" dirty="0"/>
        </a:p>
      </dsp:txBody>
      <dsp:txXfrm>
        <a:off x="2295160" y="75208"/>
        <a:ext cx="2129566" cy="1333712"/>
      </dsp:txXfrm>
    </dsp:sp>
    <dsp:sp modelId="{B33A06F5-3F90-47C4-8FBA-B13753DA74B5}">
      <dsp:nvSpPr>
        <dsp:cNvPr id="0" name=""/>
        <dsp:cNvSpPr/>
      </dsp:nvSpPr>
      <dsp:spPr>
        <a:xfrm>
          <a:off x="1388469" y="742065"/>
          <a:ext cx="3942949" cy="3942949"/>
        </a:xfrm>
        <a:custGeom>
          <a:avLst/>
          <a:gdLst/>
          <a:ahLst/>
          <a:cxnLst/>
          <a:rect l="0" t="0" r="0" b="0"/>
          <a:pathLst>
            <a:path>
              <a:moveTo>
                <a:pt x="3413721" y="627362"/>
              </a:moveTo>
              <a:arcTo wR="1971474" hR="1971474" stAng="19021025" swAng="230240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F61E4-8C81-4F23-B878-D0F3BF475655}">
      <dsp:nvSpPr>
        <dsp:cNvPr id="0" name=""/>
        <dsp:cNvSpPr/>
      </dsp:nvSpPr>
      <dsp:spPr>
        <a:xfrm>
          <a:off x="3930357" y="2960270"/>
          <a:ext cx="2273868" cy="1478014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tint val="50000"/>
                <a:satMod val="300000"/>
              </a:schemeClr>
            </a:gs>
            <a:gs pos="35000">
              <a:schemeClr val="accent4">
                <a:hueOff val="4900445"/>
                <a:satOff val="-20388"/>
                <a:lumOff val="4804"/>
                <a:alphaOff val="0"/>
                <a:tint val="37000"/>
                <a:satMod val="3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Resolvedor</a:t>
          </a:r>
          <a:endParaRPr lang="pt-BR" sz="3200" b="1" kern="1200" dirty="0"/>
        </a:p>
      </dsp:txBody>
      <dsp:txXfrm>
        <a:off x="4002508" y="3032421"/>
        <a:ext cx="2129566" cy="1333712"/>
      </dsp:txXfrm>
    </dsp:sp>
    <dsp:sp modelId="{6CB93940-9B41-42F9-82DA-89B004404403}">
      <dsp:nvSpPr>
        <dsp:cNvPr id="0" name=""/>
        <dsp:cNvSpPr/>
      </dsp:nvSpPr>
      <dsp:spPr>
        <a:xfrm>
          <a:off x="1388469" y="742065"/>
          <a:ext cx="3942949" cy="3942949"/>
        </a:xfrm>
        <a:custGeom>
          <a:avLst/>
          <a:gdLst/>
          <a:ahLst/>
          <a:cxnLst/>
          <a:rect l="0" t="0" r="0" b="0"/>
          <a:pathLst>
            <a:path>
              <a:moveTo>
                <a:pt x="2576480" y="3847822"/>
              </a:moveTo>
              <a:arcTo wR="1971474" hR="1971474" stAng="4327723" swAng="2144555"/>
            </a:path>
          </a:pathLst>
        </a:custGeom>
        <a:noFill/>
        <a:ln w="9525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2E7F4-F5CE-41B0-97AD-EBE49E448BB2}">
      <dsp:nvSpPr>
        <dsp:cNvPr id="0" name=""/>
        <dsp:cNvSpPr/>
      </dsp:nvSpPr>
      <dsp:spPr>
        <a:xfrm>
          <a:off x="515662" y="2960270"/>
          <a:ext cx="2273868" cy="1478014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50000"/>
                <a:satMod val="300000"/>
              </a:schemeClr>
            </a:gs>
            <a:gs pos="35000">
              <a:schemeClr val="accent4">
                <a:hueOff val="9800891"/>
                <a:satOff val="-40777"/>
                <a:lumOff val="9608"/>
                <a:alphaOff val="0"/>
                <a:tint val="37000"/>
                <a:satMod val="3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Ativo</a:t>
          </a:r>
          <a:endParaRPr lang="pt-BR" sz="3200" b="1" kern="1200" dirty="0"/>
        </a:p>
      </dsp:txBody>
      <dsp:txXfrm>
        <a:off x="587813" y="3032421"/>
        <a:ext cx="2129566" cy="1333712"/>
      </dsp:txXfrm>
    </dsp:sp>
    <dsp:sp modelId="{3093C0AD-3B6D-407A-B29E-737DC70101C1}">
      <dsp:nvSpPr>
        <dsp:cNvPr id="0" name=""/>
        <dsp:cNvSpPr/>
      </dsp:nvSpPr>
      <dsp:spPr>
        <a:xfrm>
          <a:off x="1388469" y="742065"/>
          <a:ext cx="3942949" cy="3942949"/>
        </a:xfrm>
        <a:custGeom>
          <a:avLst/>
          <a:gdLst/>
          <a:ahLst/>
          <a:cxnLst/>
          <a:rect l="0" t="0" r="0" b="0"/>
          <a:pathLst>
            <a:path>
              <a:moveTo>
                <a:pt x="6376" y="1813040"/>
              </a:moveTo>
              <a:arcTo wR="1971474" hR="1971474" stAng="11076567" swAng="2302408"/>
            </a:path>
          </a:pathLst>
        </a:custGeom>
        <a:noFill/>
        <a:ln w="9525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70AF3-A78A-4A23-A463-B0FA9BB04350}">
      <dsp:nvSpPr>
        <dsp:cNvPr id="0" name=""/>
        <dsp:cNvSpPr/>
      </dsp:nvSpPr>
      <dsp:spPr>
        <a:xfrm>
          <a:off x="0" y="466818"/>
          <a:ext cx="8733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BEF89-C6FF-4890-80D9-7AC706402E22}">
      <dsp:nvSpPr>
        <dsp:cNvPr id="0" name=""/>
        <dsp:cNvSpPr/>
      </dsp:nvSpPr>
      <dsp:spPr>
        <a:xfrm>
          <a:off x="436669" y="24018"/>
          <a:ext cx="6113379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071" tIns="0" rIns="2310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Baseado no princípio bíblico central: amor a Deus e ao próximo</a:t>
          </a:r>
          <a:endParaRPr lang="pt-BR" sz="2400" b="1" kern="1200" dirty="0"/>
        </a:p>
      </dsp:txBody>
      <dsp:txXfrm>
        <a:off x="479900" y="67249"/>
        <a:ext cx="6026917" cy="799138"/>
      </dsp:txXfrm>
    </dsp:sp>
    <dsp:sp modelId="{6B6A7F54-8C90-4CDB-A692-491754F915DC}">
      <dsp:nvSpPr>
        <dsp:cNvPr id="0" name=""/>
        <dsp:cNvSpPr/>
      </dsp:nvSpPr>
      <dsp:spPr>
        <a:xfrm>
          <a:off x="0" y="1827618"/>
          <a:ext cx="8733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9FECA-044B-49AC-8C48-12F49FC33E41}">
      <dsp:nvSpPr>
        <dsp:cNvPr id="0" name=""/>
        <dsp:cNvSpPr/>
      </dsp:nvSpPr>
      <dsp:spPr>
        <a:xfrm>
          <a:off x="436669" y="1384818"/>
          <a:ext cx="6113379" cy="88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071" tIns="0" rIns="2310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Organizado para o desenvolvimento de competências</a:t>
          </a:r>
          <a:endParaRPr lang="pt-BR" sz="2400" b="1" kern="1200" dirty="0"/>
        </a:p>
      </dsp:txBody>
      <dsp:txXfrm>
        <a:off x="479900" y="1428049"/>
        <a:ext cx="6026917" cy="799138"/>
      </dsp:txXfrm>
    </dsp:sp>
    <dsp:sp modelId="{AA273FDB-B66C-4E30-AFF7-A1E828D14715}">
      <dsp:nvSpPr>
        <dsp:cNvPr id="0" name=""/>
        <dsp:cNvSpPr/>
      </dsp:nvSpPr>
      <dsp:spPr>
        <a:xfrm>
          <a:off x="0" y="3188418"/>
          <a:ext cx="8733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73823-5DBD-452E-9E45-786521F55EC5}">
      <dsp:nvSpPr>
        <dsp:cNvPr id="0" name=""/>
        <dsp:cNvSpPr/>
      </dsp:nvSpPr>
      <dsp:spPr>
        <a:xfrm>
          <a:off x="436669" y="2745618"/>
          <a:ext cx="6113379" cy="88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071" tIns="0" rIns="2310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/>
            <a:t>Desenhado a partir de eixos e módulos</a:t>
          </a:r>
          <a:endParaRPr lang="pt-BR" sz="2400" b="1" kern="1200" dirty="0"/>
        </a:p>
      </dsp:txBody>
      <dsp:txXfrm>
        <a:off x="479900" y="2788849"/>
        <a:ext cx="6026917" cy="799138"/>
      </dsp:txXfrm>
    </dsp:sp>
    <dsp:sp modelId="{A881F253-9917-4BD9-93FF-F0947AE61A34}">
      <dsp:nvSpPr>
        <dsp:cNvPr id="0" name=""/>
        <dsp:cNvSpPr/>
      </dsp:nvSpPr>
      <dsp:spPr>
        <a:xfrm>
          <a:off x="0" y="4549218"/>
          <a:ext cx="8733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A67AF-89F7-4E1C-833E-D4EC540104C4}">
      <dsp:nvSpPr>
        <dsp:cNvPr id="0" name=""/>
        <dsp:cNvSpPr/>
      </dsp:nvSpPr>
      <dsp:spPr>
        <a:xfrm>
          <a:off x="436669" y="4106418"/>
          <a:ext cx="6113379" cy="88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071" tIns="0" rIns="2310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Pensado metodologicamente em função de uma aprendizagem ativa e duradoura</a:t>
          </a:r>
          <a:endParaRPr lang="pt-BR" sz="2400" b="1" kern="1200" dirty="0"/>
        </a:p>
      </dsp:txBody>
      <dsp:txXfrm>
        <a:off x="479900" y="4149649"/>
        <a:ext cx="6026917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B0BA5-0CF8-4152-80D7-4B220D60BF7D}">
      <dsp:nvSpPr>
        <dsp:cNvPr id="0" name=""/>
        <dsp:cNvSpPr/>
      </dsp:nvSpPr>
      <dsp:spPr>
        <a:xfrm>
          <a:off x="7199" y="1386439"/>
          <a:ext cx="2151868" cy="129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Humanas</a:t>
          </a:r>
          <a:endParaRPr lang="pt-BR" sz="3400" kern="1200" dirty="0"/>
        </a:p>
      </dsp:txBody>
      <dsp:txXfrm>
        <a:off x="45015" y="1424255"/>
        <a:ext cx="2076236" cy="1215489"/>
      </dsp:txXfrm>
    </dsp:sp>
    <dsp:sp modelId="{F776925C-97D4-40E2-BE9D-E688C0B4CB1A}">
      <dsp:nvSpPr>
        <dsp:cNvPr id="0" name=""/>
        <dsp:cNvSpPr/>
      </dsp:nvSpPr>
      <dsp:spPr>
        <a:xfrm>
          <a:off x="2374255" y="1765168"/>
          <a:ext cx="456196" cy="533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2374255" y="1871901"/>
        <a:ext cx="319337" cy="320197"/>
      </dsp:txXfrm>
    </dsp:sp>
    <dsp:sp modelId="{D6CFE7B7-7BBA-48AC-AFCB-28513DABD7A2}">
      <dsp:nvSpPr>
        <dsp:cNvPr id="0" name=""/>
        <dsp:cNvSpPr/>
      </dsp:nvSpPr>
      <dsp:spPr>
        <a:xfrm>
          <a:off x="3019816" y="1386439"/>
          <a:ext cx="2151868" cy="129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Sociais aplicadas </a:t>
          </a:r>
          <a:endParaRPr lang="pt-BR" sz="3400" kern="1200" dirty="0"/>
        </a:p>
      </dsp:txBody>
      <dsp:txXfrm>
        <a:off x="3057632" y="1424255"/>
        <a:ext cx="2076236" cy="1215489"/>
      </dsp:txXfrm>
    </dsp:sp>
    <dsp:sp modelId="{38836365-472C-41CA-8B15-45DC0C22C54B}">
      <dsp:nvSpPr>
        <dsp:cNvPr id="0" name=""/>
        <dsp:cNvSpPr/>
      </dsp:nvSpPr>
      <dsp:spPr>
        <a:xfrm>
          <a:off x="5386871" y="1765168"/>
          <a:ext cx="456196" cy="533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5386871" y="1871901"/>
        <a:ext cx="319337" cy="320197"/>
      </dsp:txXfrm>
    </dsp:sp>
    <dsp:sp modelId="{F66233C5-921C-4D81-933C-23FA21BC766D}">
      <dsp:nvSpPr>
        <dsp:cNvPr id="0" name=""/>
        <dsp:cNvSpPr/>
      </dsp:nvSpPr>
      <dsp:spPr>
        <a:xfrm>
          <a:off x="6032432" y="1386439"/>
          <a:ext cx="2151868" cy="129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Novos cursos</a:t>
          </a:r>
          <a:endParaRPr lang="pt-BR" sz="3400" kern="1200" dirty="0"/>
        </a:p>
      </dsp:txBody>
      <dsp:txXfrm>
        <a:off x="6070248" y="1424255"/>
        <a:ext cx="2076236" cy="1215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3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o Título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02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04294"/>
            <a:ext cx="25862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04294"/>
            <a:ext cx="25862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3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04294"/>
            <a:ext cx="25862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04293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CaixaDeTexto 3"/>
          <p:cNvSpPr txBox="1"/>
          <p:nvPr/>
        </p:nvSpPr>
        <p:spPr>
          <a:xfrm>
            <a:off x="1603717" y="5936565"/>
            <a:ext cx="730113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500" b="1">
                <a:solidFill>
                  <a:srgbClr val="FFFFFF"/>
                </a:solidFill>
              </a:defRPr>
            </a:lvl1pPr>
          </a:lstStyle>
          <a:p>
            <a:r>
              <a:t>O currículo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5396761"/>
              </p:ext>
            </p:extLst>
          </p:nvPr>
        </p:nvGraphicFramePr>
        <p:xfrm>
          <a:off x="171450" y="328612"/>
          <a:ext cx="8733399" cy="532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CaixaDeTexto 3"/>
          <p:cNvSpPr txBox="1"/>
          <p:nvPr/>
        </p:nvSpPr>
        <p:spPr>
          <a:xfrm>
            <a:off x="1603717" y="5936565"/>
            <a:ext cx="730113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As competências</a:t>
            </a:r>
            <a:endParaRPr dirty="0"/>
          </a:p>
        </p:txBody>
      </p:sp>
      <p:grpSp>
        <p:nvGrpSpPr>
          <p:cNvPr id="227" name="Diagrama 6"/>
          <p:cNvGrpSpPr/>
          <p:nvPr/>
        </p:nvGrpSpPr>
        <p:grpSpPr>
          <a:xfrm>
            <a:off x="549087" y="936778"/>
            <a:ext cx="8045825" cy="4063009"/>
            <a:chOff x="0" y="0"/>
            <a:chExt cx="8045823" cy="4063007"/>
          </a:xfrm>
        </p:grpSpPr>
        <p:grpSp>
          <p:nvGrpSpPr>
            <p:cNvPr id="217" name="Grupo"/>
            <p:cNvGrpSpPr/>
            <p:nvPr/>
          </p:nvGrpSpPr>
          <p:grpSpPr>
            <a:xfrm>
              <a:off x="3218328" y="0"/>
              <a:ext cx="4827496" cy="1934766"/>
              <a:chOff x="0" y="0"/>
              <a:chExt cx="4827494" cy="1934765"/>
            </a:xfrm>
          </p:grpSpPr>
          <p:sp>
            <p:nvSpPr>
              <p:cNvPr id="215" name="Seta"/>
              <p:cNvSpPr/>
              <p:nvPr/>
            </p:nvSpPr>
            <p:spPr>
              <a:xfrm>
                <a:off x="0" y="0"/>
                <a:ext cx="4827495" cy="1934766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FFE8CA">
                  <a:alpha val="90000"/>
                </a:srgbClr>
              </a:solidFill>
              <a:ln w="12700" cap="flat">
                <a:solidFill>
                  <a:srgbClr val="FFE8CA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333500">
                  <a:lnSpc>
                    <a:spcPct val="90000"/>
                  </a:lnSpc>
                  <a:spcBef>
                    <a:spcPts val="300"/>
                  </a:spcBef>
                  <a:defRPr sz="3000" b="1"/>
                </a:pPr>
                <a:endParaRPr/>
              </a:p>
            </p:txBody>
          </p:sp>
          <p:sp>
            <p:nvSpPr>
              <p:cNvPr id="216" name="Gerais…"/>
              <p:cNvSpPr txBox="1"/>
              <p:nvPr/>
            </p:nvSpPr>
            <p:spPr>
              <a:xfrm>
                <a:off x="0" y="241845"/>
                <a:ext cx="4101957" cy="9994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/>
              <a:p>
                <a:pPr marL="285750" lvl="1" indent="-285750" defTabSz="1333500">
                  <a:lnSpc>
                    <a:spcPct val="90000"/>
                  </a:lnSpc>
                  <a:spcBef>
                    <a:spcPts val="500"/>
                  </a:spcBef>
                  <a:buSzPct val="100000"/>
                  <a:buChar char="•"/>
                  <a:defRPr sz="3000" b="1"/>
                </a:pPr>
                <a:r>
                  <a:t>Gerais</a:t>
                </a:r>
              </a:p>
              <a:p>
                <a:pPr marL="285750" lvl="1" indent="-285750" defTabSz="1333500">
                  <a:lnSpc>
                    <a:spcPct val="90000"/>
                  </a:lnSpc>
                  <a:spcBef>
                    <a:spcPts val="500"/>
                  </a:spcBef>
                  <a:buSzPct val="100000"/>
                  <a:buChar char="•"/>
                  <a:defRPr sz="3000" b="1"/>
                </a:pPr>
                <a:r>
                  <a:t>Específicas</a:t>
                </a:r>
              </a:p>
            </p:txBody>
          </p:sp>
        </p:grpSp>
        <p:grpSp>
          <p:nvGrpSpPr>
            <p:cNvPr id="220" name="Grupo"/>
            <p:cNvGrpSpPr/>
            <p:nvPr/>
          </p:nvGrpSpPr>
          <p:grpSpPr>
            <a:xfrm>
              <a:off x="0" y="0"/>
              <a:ext cx="3218329" cy="1934766"/>
              <a:chOff x="0" y="0"/>
              <a:chExt cx="3218328" cy="1934765"/>
            </a:xfrm>
          </p:grpSpPr>
          <p:sp>
            <p:nvSpPr>
              <p:cNvPr id="218" name="Retângulo Arredondado"/>
              <p:cNvSpPr/>
              <p:nvPr/>
            </p:nvSpPr>
            <p:spPr>
              <a:xfrm>
                <a:off x="0" y="0"/>
                <a:ext cx="3218329" cy="1934766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778000">
                  <a:lnSpc>
                    <a:spcPct val="90000"/>
                  </a:lnSpc>
                  <a:spcBef>
                    <a:spcPts val="700"/>
                  </a:spcBef>
                  <a:defRPr sz="4000" b="1"/>
                </a:pPr>
                <a:endParaRPr/>
              </a:p>
            </p:txBody>
          </p:sp>
          <p:sp>
            <p:nvSpPr>
              <p:cNvPr id="219" name="TIPO"/>
              <p:cNvSpPr txBox="1"/>
              <p:nvPr/>
            </p:nvSpPr>
            <p:spPr>
              <a:xfrm>
                <a:off x="94447" y="580032"/>
                <a:ext cx="3029436" cy="774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algn="ctr" defTabSz="1778000">
                  <a:lnSpc>
                    <a:spcPct val="90000"/>
                  </a:lnSpc>
                  <a:spcBef>
                    <a:spcPts val="1600"/>
                  </a:spcBef>
                  <a:defRPr sz="4000" b="1"/>
                </a:lvl1pPr>
              </a:lstStyle>
              <a:p>
                <a:r>
                  <a:t>TIPO</a:t>
                </a:r>
              </a:p>
            </p:txBody>
          </p:sp>
        </p:grpSp>
        <p:grpSp>
          <p:nvGrpSpPr>
            <p:cNvPr id="223" name="Grupo"/>
            <p:cNvGrpSpPr/>
            <p:nvPr/>
          </p:nvGrpSpPr>
          <p:grpSpPr>
            <a:xfrm>
              <a:off x="3218328" y="2128242"/>
              <a:ext cx="4827496" cy="1934766"/>
              <a:chOff x="0" y="0"/>
              <a:chExt cx="4827494" cy="1934765"/>
            </a:xfrm>
          </p:grpSpPr>
          <p:sp>
            <p:nvSpPr>
              <p:cNvPr id="221" name="Seta"/>
              <p:cNvSpPr/>
              <p:nvPr/>
            </p:nvSpPr>
            <p:spPr>
              <a:xfrm>
                <a:off x="0" y="0"/>
                <a:ext cx="4827495" cy="1934766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D1DDEF">
                  <a:alpha val="90000"/>
                </a:srgbClr>
              </a:solidFill>
              <a:ln w="12700" cap="flat">
                <a:solidFill>
                  <a:srgbClr val="D1DDEF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333500">
                  <a:lnSpc>
                    <a:spcPct val="90000"/>
                  </a:lnSpc>
                  <a:spcBef>
                    <a:spcPts val="300"/>
                  </a:spcBef>
                  <a:defRPr sz="3000" b="1"/>
                </a:pPr>
                <a:endParaRPr/>
              </a:p>
            </p:txBody>
          </p:sp>
          <p:sp>
            <p:nvSpPr>
              <p:cNvPr id="222" name="Metacognitivas…"/>
              <p:cNvSpPr txBox="1"/>
              <p:nvPr/>
            </p:nvSpPr>
            <p:spPr>
              <a:xfrm>
                <a:off x="0" y="241845"/>
                <a:ext cx="4101957" cy="14909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/>
              <a:p>
                <a:pPr marL="285750" lvl="1" indent="-285750" defTabSz="1333500">
                  <a:lnSpc>
                    <a:spcPct val="90000"/>
                  </a:lnSpc>
                  <a:spcBef>
                    <a:spcPts val="500"/>
                  </a:spcBef>
                  <a:buSzPct val="100000"/>
                  <a:buChar char="•"/>
                  <a:defRPr sz="3000" b="1"/>
                </a:pPr>
                <a:r>
                  <a:t>Metacognitivas</a:t>
                </a:r>
              </a:p>
              <a:p>
                <a:pPr marL="285750" lvl="1" indent="-285750" defTabSz="1333500">
                  <a:lnSpc>
                    <a:spcPct val="90000"/>
                  </a:lnSpc>
                  <a:spcBef>
                    <a:spcPts val="500"/>
                  </a:spcBef>
                  <a:buSzPct val="100000"/>
                  <a:buChar char="•"/>
                  <a:defRPr sz="3000" b="1"/>
                </a:pPr>
                <a:r>
                  <a:t>Socioemocionais</a:t>
                </a:r>
              </a:p>
              <a:p>
                <a:pPr marL="285750" lvl="1" indent="-285750" defTabSz="1333500">
                  <a:lnSpc>
                    <a:spcPct val="90000"/>
                  </a:lnSpc>
                  <a:spcBef>
                    <a:spcPts val="500"/>
                  </a:spcBef>
                  <a:buSzPct val="100000"/>
                  <a:buChar char="•"/>
                  <a:defRPr sz="3000" b="1"/>
                </a:pPr>
                <a:r>
                  <a:t>Profissionais</a:t>
                </a:r>
              </a:p>
            </p:txBody>
          </p:sp>
        </p:grpSp>
        <p:grpSp>
          <p:nvGrpSpPr>
            <p:cNvPr id="226" name="Grupo"/>
            <p:cNvGrpSpPr/>
            <p:nvPr/>
          </p:nvGrpSpPr>
          <p:grpSpPr>
            <a:xfrm>
              <a:off x="0" y="2128242"/>
              <a:ext cx="3218329" cy="1934766"/>
              <a:chOff x="0" y="0"/>
              <a:chExt cx="3218328" cy="1934765"/>
            </a:xfrm>
          </p:grpSpPr>
          <p:sp>
            <p:nvSpPr>
              <p:cNvPr id="224" name="Retângulo Arredondado"/>
              <p:cNvSpPr/>
              <p:nvPr/>
            </p:nvSpPr>
            <p:spPr>
              <a:xfrm>
                <a:off x="0" y="0"/>
                <a:ext cx="3218329" cy="1934766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778000">
                  <a:lnSpc>
                    <a:spcPct val="90000"/>
                  </a:lnSpc>
                  <a:spcBef>
                    <a:spcPts val="700"/>
                  </a:spcBef>
                  <a:defRPr sz="4000" b="1"/>
                </a:pPr>
                <a:endParaRPr/>
              </a:p>
            </p:txBody>
          </p:sp>
          <p:sp>
            <p:nvSpPr>
              <p:cNvPr id="225" name="DIMENSÕES"/>
              <p:cNvSpPr txBox="1"/>
              <p:nvPr/>
            </p:nvSpPr>
            <p:spPr>
              <a:xfrm>
                <a:off x="94447" y="580032"/>
                <a:ext cx="3029436" cy="774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algn="ctr" defTabSz="1778000">
                  <a:lnSpc>
                    <a:spcPct val="90000"/>
                  </a:lnSpc>
                  <a:spcBef>
                    <a:spcPts val="1600"/>
                  </a:spcBef>
                  <a:defRPr sz="4000" b="1"/>
                </a:lvl1pPr>
              </a:lstStyle>
              <a:p>
                <a:r>
                  <a:t>DIMENSÕES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CaixaDeTexto 3"/>
          <p:cNvSpPr txBox="1"/>
          <p:nvPr/>
        </p:nvSpPr>
        <p:spPr>
          <a:xfrm>
            <a:off x="1603717" y="5936565"/>
            <a:ext cx="730113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Os eixos</a:t>
            </a:r>
            <a:endParaRPr dirty="0"/>
          </a:p>
        </p:txBody>
      </p:sp>
      <p:grpSp>
        <p:nvGrpSpPr>
          <p:cNvPr id="246" name="Espaço Reservado para Conteúdo 6"/>
          <p:cNvGrpSpPr/>
          <p:nvPr/>
        </p:nvGrpSpPr>
        <p:grpSpPr>
          <a:xfrm>
            <a:off x="726140" y="739587"/>
            <a:ext cx="7879979" cy="4464426"/>
            <a:chOff x="0" y="0"/>
            <a:chExt cx="7879977" cy="4464424"/>
          </a:xfrm>
        </p:grpSpPr>
        <p:grpSp>
          <p:nvGrpSpPr>
            <p:cNvPr id="233" name="Grupo"/>
            <p:cNvGrpSpPr/>
            <p:nvPr/>
          </p:nvGrpSpPr>
          <p:grpSpPr>
            <a:xfrm>
              <a:off x="-1" y="0"/>
              <a:ext cx="3939990" cy="2232213"/>
              <a:chOff x="0" y="0"/>
              <a:chExt cx="3939988" cy="2232212"/>
            </a:xfrm>
          </p:grpSpPr>
          <p:sp>
            <p:nvSpPr>
              <p:cNvPr id="231" name="Forma"/>
              <p:cNvSpPr/>
              <p:nvPr/>
            </p:nvSpPr>
            <p:spPr>
              <a:xfrm rot="16200000">
                <a:off x="853888" y="-853889"/>
                <a:ext cx="2232213" cy="3939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0"/>
                    </a:lnTo>
                    <a:cubicBezTo>
                      <a:pt x="19988" y="0"/>
                      <a:pt x="21600" y="913"/>
                      <a:pt x="21600" y="204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3B3B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700"/>
                  </a:spcBef>
                  <a:defRPr sz="4400"/>
                </a:pPr>
                <a:endParaRPr/>
              </a:p>
            </p:txBody>
          </p:sp>
          <p:sp>
            <p:nvSpPr>
              <p:cNvPr id="232" name="Estruturante"/>
              <p:cNvSpPr txBox="1"/>
              <p:nvPr/>
            </p:nvSpPr>
            <p:spPr>
              <a:xfrm>
                <a:off x="0" y="181251"/>
                <a:ext cx="3939989" cy="1311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2927" tIns="312927" rIns="312927" bIns="312927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400"/>
                </a:lvl1pPr>
              </a:lstStyle>
              <a:p>
                <a:r>
                  <a:t>Estruturante</a:t>
                </a:r>
              </a:p>
            </p:txBody>
          </p:sp>
        </p:grpSp>
        <p:grpSp>
          <p:nvGrpSpPr>
            <p:cNvPr id="236" name="Grupo"/>
            <p:cNvGrpSpPr/>
            <p:nvPr/>
          </p:nvGrpSpPr>
          <p:grpSpPr>
            <a:xfrm>
              <a:off x="3939988" y="-1"/>
              <a:ext cx="3939989" cy="2232214"/>
              <a:chOff x="0" y="0"/>
              <a:chExt cx="3939988" cy="2232212"/>
            </a:xfrm>
          </p:grpSpPr>
          <p:sp>
            <p:nvSpPr>
              <p:cNvPr id="234" name="Forma"/>
              <p:cNvSpPr/>
              <p:nvPr/>
            </p:nvSpPr>
            <p:spPr>
              <a:xfrm>
                <a:off x="-1" y="-1"/>
                <a:ext cx="3939990" cy="2232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560" y="0"/>
                    </a:lnTo>
                    <a:cubicBezTo>
                      <a:pt x="20687" y="0"/>
                      <a:pt x="21600" y="1612"/>
                      <a:pt x="21600" y="3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700"/>
                  </a:spcBef>
                  <a:defRPr sz="4400"/>
                </a:pPr>
                <a:endParaRPr/>
              </a:p>
            </p:txBody>
          </p:sp>
          <p:sp>
            <p:nvSpPr>
              <p:cNvPr id="235" name="Constitutivo"/>
              <p:cNvSpPr txBox="1"/>
              <p:nvPr/>
            </p:nvSpPr>
            <p:spPr>
              <a:xfrm>
                <a:off x="0" y="181251"/>
                <a:ext cx="3939989" cy="1311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2927" tIns="312927" rIns="312927" bIns="312927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400"/>
                </a:lvl1pPr>
              </a:lstStyle>
              <a:p>
                <a:r>
                  <a:t>Constitutivo</a:t>
                </a:r>
              </a:p>
            </p:txBody>
          </p:sp>
        </p:grpSp>
        <p:grpSp>
          <p:nvGrpSpPr>
            <p:cNvPr id="239" name="Grupo"/>
            <p:cNvGrpSpPr/>
            <p:nvPr/>
          </p:nvGrpSpPr>
          <p:grpSpPr>
            <a:xfrm>
              <a:off x="-1" y="2232211"/>
              <a:ext cx="3939990" cy="2232214"/>
              <a:chOff x="0" y="0"/>
              <a:chExt cx="3939988" cy="2232212"/>
            </a:xfrm>
          </p:grpSpPr>
          <p:sp>
            <p:nvSpPr>
              <p:cNvPr id="237" name="Forma"/>
              <p:cNvSpPr/>
              <p:nvPr/>
            </p:nvSpPr>
            <p:spPr>
              <a:xfrm rot="10800000">
                <a:off x="0" y="0"/>
                <a:ext cx="3939989" cy="2232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560" y="0"/>
                    </a:lnTo>
                    <a:cubicBezTo>
                      <a:pt x="20687" y="0"/>
                      <a:pt x="21600" y="1612"/>
                      <a:pt x="21600" y="3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700"/>
                  </a:spcBef>
                  <a:defRPr sz="4400"/>
                </a:pPr>
                <a:endParaRPr/>
              </a:p>
            </p:txBody>
          </p:sp>
          <p:sp>
            <p:nvSpPr>
              <p:cNvPr id="238" name="Sociofilosófico"/>
              <p:cNvSpPr txBox="1"/>
              <p:nvPr/>
            </p:nvSpPr>
            <p:spPr>
              <a:xfrm>
                <a:off x="0" y="739304"/>
                <a:ext cx="3939989" cy="1311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2927" tIns="312927" rIns="312927" bIns="312927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400"/>
                </a:lvl1pPr>
              </a:lstStyle>
              <a:p>
                <a:r>
                  <a:t>Sociofilosófico</a:t>
                </a:r>
              </a:p>
            </p:txBody>
          </p:sp>
        </p:grpSp>
        <p:grpSp>
          <p:nvGrpSpPr>
            <p:cNvPr id="242" name="Grupo"/>
            <p:cNvGrpSpPr/>
            <p:nvPr/>
          </p:nvGrpSpPr>
          <p:grpSpPr>
            <a:xfrm>
              <a:off x="3939988" y="2232210"/>
              <a:ext cx="3939990" cy="2232214"/>
              <a:chOff x="0" y="0"/>
              <a:chExt cx="3939989" cy="2232212"/>
            </a:xfrm>
          </p:grpSpPr>
          <p:sp>
            <p:nvSpPr>
              <p:cNvPr id="240" name="Forma"/>
              <p:cNvSpPr/>
              <p:nvPr/>
            </p:nvSpPr>
            <p:spPr>
              <a:xfrm rot="5400000">
                <a:off x="853887" y="-853889"/>
                <a:ext cx="2232213" cy="3939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0"/>
                    </a:lnTo>
                    <a:cubicBezTo>
                      <a:pt x="19988" y="0"/>
                      <a:pt x="21600" y="913"/>
                      <a:pt x="21600" y="204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700"/>
                  </a:spcBef>
                  <a:defRPr sz="4400"/>
                </a:pPr>
                <a:endParaRPr/>
              </a:p>
            </p:txBody>
          </p:sp>
          <p:sp>
            <p:nvSpPr>
              <p:cNvPr id="241" name="Integrador"/>
              <p:cNvSpPr txBox="1"/>
              <p:nvPr/>
            </p:nvSpPr>
            <p:spPr>
              <a:xfrm>
                <a:off x="0" y="739304"/>
                <a:ext cx="3939990" cy="1311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2927" tIns="312927" rIns="312927" bIns="312927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400"/>
                </a:lvl1pPr>
              </a:lstStyle>
              <a:p>
                <a:r>
                  <a:t>Integrador</a:t>
                </a:r>
              </a:p>
            </p:txBody>
          </p:sp>
        </p:grpSp>
        <p:grpSp>
          <p:nvGrpSpPr>
            <p:cNvPr id="245" name="Grupo"/>
            <p:cNvGrpSpPr/>
            <p:nvPr/>
          </p:nvGrpSpPr>
          <p:grpSpPr>
            <a:xfrm>
              <a:off x="2489051" y="1385500"/>
              <a:ext cx="2901873" cy="1693423"/>
              <a:chOff x="0" y="0"/>
              <a:chExt cx="2901871" cy="1693422"/>
            </a:xfrm>
          </p:grpSpPr>
          <p:sp>
            <p:nvSpPr>
              <p:cNvPr id="243" name="Retângulo Arredondado"/>
              <p:cNvSpPr/>
              <p:nvPr/>
            </p:nvSpPr>
            <p:spPr>
              <a:xfrm>
                <a:off x="0" y="0"/>
                <a:ext cx="2901872" cy="1693423"/>
              </a:xfrm>
              <a:prstGeom prst="roundRect">
                <a:avLst>
                  <a:gd name="adj" fmla="val 16667"/>
                </a:avLst>
              </a:prstGeom>
              <a:solidFill>
                <a:srgbClr val="E0E0E0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 sz="2200" b="1"/>
                </a:pPr>
                <a:endParaRPr/>
              </a:p>
            </p:txBody>
          </p:sp>
          <p:sp>
            <p:nvSpPr>
              <p:cNvPr id="244" name="Competências"/>
              <p:cNvSpPr txBox="1"/>
              <p:nvPr/>
            </p:nvSpPr>
            <p:spPr>
              <a:xfrm>
                <a:off x="82666" y="591440"/>
                <a:ext cx="2736541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 b="1"/>
                </a:lvl1pPr>
              </a:lstStyle>
              <a:p>
                <a:r>
                  <a:t>Competências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CaixaDeTexto 3"/>
          <p:cNvSpPr txBox="1"/>
          <p:nvPr/>
        </p:nvSpPr>
        <p:spPr>
          <a:xfrm>
            <a:off x="1603717" y="5936565"/>
            <a:ext cx="730113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Fluxo agregador contínuo</a:t>
            </a:r>
            <a:endParaRPr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80520708"/>
              </p:ext>
            </p:extLst>
          </p:nvPr>
        </p:nvGraphicFramePr>
        <p:xfrm>
          <a:off x="423862" y="936283"/>
          <a:ext cx="81915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18228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ítu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1143000" y="3602037"/>
            <a:ext cx="6858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6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tângulo 4"/>
          <p:cNvSpPr txBox="1"/>
          <p:nvPr/>
        </p:nvSpPr>
        <p:spPr>
          <a:xfrm>
            <a:off x="496527" y="491549"/>
            <a:ext cx="8150946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b="1">
                <a:solidFill>
                  <a:srgbClr val="222A35"/>
                </a:solidFill>
              </a:defRPr>
            </a:lvl1pPr>
          </a:lstStyle>
          <a:p>
            <a:r>
              <a:t>NOVAS TRILHAS CURRICULARES DA/NA FADBA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aixaDeTexto 3"/>
          <p:cNvSpPr txBox="1"/>
          <p:nvPr/>
        </p:nvSpPr>
        <p:spPr>
          <a:xfrm>
            <a:off x="1603717" y="5936565"/>
            <a:ext cx="730113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O percurso...</a:t>
            </a:r>
            <a:endParaRPr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64429816"/>
              </p:ext>
            </p:extLst>
          </p:nvPr>
        </p:nvGraphicFramePr>
        <p:xfrm>
          <a:off x="128588" y="623545"/>
          <a:ext cx="8776261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CaixaDeTexto 3"/>
          <p:cNvSpPr txBox="1"/>
          <p:nvPr/>
        </p:nvSpPr>
        <p:spPr>
          <a:xfrm>
            <a:off x="921434" y="5719126"/>
            <a:ext cx="730113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pt-BR" sz="6600" dirty="0" smtClean="0"/>
              <a:t>E agora?</a:t>
            </a:r>
            <a:endParaRPr sz="6600" dirty="0"/>
          </a:p>
        </p:txBody>
      </p:sp>
      <p:sp>
        <p:nvSpPr>
          <p:cNvPr id="131" name="2011 - Curso de enfermagem Reconhecido;…"/>
          <p:cNvSpPr txBox="1"/>
          <p:nvPr/>
        </p:nvSpPr>
        <p:spPr>
          <a:xfrm>
            <a:off x="361258" y="362547"/>
            <a:ext cx="8166958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endParaRPr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39957521"/>
              </p:ext>
            </p:extLst>
          </p:nvPr>
        </p:nvGraphicFramePr>
        <p:xfrm>
          <a:off x="1396737" y="1754188"/>
          <a:ext cx="6096000" cy="243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31639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CaixaDeTexto 3"/>
          <p:cNvSpPr txBox="1"/>
          <p:nvPr/>
        </p:nvSpPr>
        <p:spPr>
          <a:xfrm>
            <a:off x="1603717" y="5936565"/>
            <a:ext cx="730113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pt-BR" sz="4000" dirty="0" smtClean="0"/>
              <a:t>Alinhamentos </a:t>
            </a:r>
            <a:endParaRPr sz="4000" dirty="0"/>
          </a:p>
        </p:txBody>
      </p:sp>
      <p:sp>
        <p:nvSpPr>
          <p:cNvPr id="131" name="2011 - Curso de enfermagem Reconhecido;…"/>
          <p:cNvSpPr txBox="1"/>
          <p:nvPr/>
        </p:nvSpPr>
        <p:spPr>
          <a:xfrm>
            <a:off x="361258" y="362547"/>
            <a:ext cx="8166958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endParaRPr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79835388"/>
              </p:ext>
            </p:extLst>
          </p:nvPr>
        </p:nvGraphicFramePr>
        <p:xfrm>
          <a:off x="361258" y="362547"/>
          <a:ext cx="8543591" cy="509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73896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CaixaDeTexto 3"/>
          <p:cNvSpPr txBox="1"/>
          <p:nvPr/>
        </p:nvSpPr>
        <p:spPr>
          <a:xfrm>
            <a:off x="1603717" y="5936565"/>
            <a:ext cx="730113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pt-BR" sz="4000" dirty="0" smtClean="0"/>
              <a:t>Alinhamentos </a:t>
            </a:r>
            <a:endParaRPr sz="4000" dirty="0"/>
          </a:p>
        </p:txBody>
      </p:sp>
      <p:sp>
        <p:nvSpPr>
          <p:cNvPr id="131" name="2011 - Curso de enfermagem Reconhecido;…"/>
          <p:cNvSpPr txBox="1"/>
          <p:nvPr/>
        </p:nvSpPr>
        <p:spPr>
          <a:xfrm>
            <a:off x="361258" y="362547"/>
            <a:ext cx="8166958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409024" y="152688"/>
            <a:ext cx="8427084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/>
          </a:p>
          <a:p>
            <a:pPr algn="ctr"/>
            <a:r>
              <a:rPr lang="pt-BR" sz="3600" b="1" dirty="0" smtClean="0"/>
              <a:t>Queremos um currículo que... </a:t>
            </a:r>
            <a:endParaRPr lang="pt-BR" sz="24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 smtClean="0"/>
              <a:t>Prepare melhor os alunos para a vida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 smtClean="0"/>
              <a:t>Aproxime o aluno da vida profissional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 smtClean="0"/>
              <a:t>Facilite a interlocução entre os cursos da área de saúde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Favoreça o uso de metodologias ativas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Estimule o estudo autônomo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Facilite o ensino de outro idioma (inglês)</a:t>
            </a:r>
          </a:p>
        </p:txBody>
      </p:sp>
    </p:spTree>
    <p:extLst>
      <p:ext uri="{BB962C8B-B14F-4D97-AF65-F5344CB8AC3E}">
        <p14:creationId xmlns:p14="http://schemas.microsoft.com/office/powerpoint/2010/main" val="3370258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Diagrama 2"/>
          <p:cNvGrpSpPr/>
          <p:nvPr/>
        </p:nvGrpSpPr>
        <p:grpSpPr>
          <a:xfrm>
            <a:off x="2780716" y="464873"/>
            <a:ext cx="3765446" cy="4852715"/>
            <a:chOff x="0" y="0"/>
            <a:chExt cx="3765445" cy="4852713"/>
          </a:xfrm>
        </p:grpSpPr>
        <p:sp>
          <p:nvSpPr>
            <p:cNvPr id="139" name="Forma"/>
            <p:cNvSpPr/>
            <p:nvPr/>
          </p:nvSpPr>
          <p:spPr>
            <a:xfrm>
              <a:off x="1054705" y="0"/>
              <a:ext cx="2078399" cy="221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29"/>
                  </a:moveTo>
                  <a:cubicBezTo>
                    <a:pt x="0" y="4535"/>
                    <a:pt x="4835" y="0"/>
                    <a:pt x="10800" y="0"/>
                  </a:cubicBezTo>
                  <a:cubicBezTo>
                    <a:pt x="16765" y="0"/>
                    <a:pt x="21600" y="4535"/>
                    <a:pt x="21600" y="10129"/>
                  </a:cubicBezTo>
                  <a:cubicBezTo>
                    <a:pt x="21600" y="14878"/>
                    <a:pt x="18081" y="18990"/>
                    <a:pt x="13137" y="20017"/>
                  </a:cubicBezTo>
                  <a:lnTo>
                    <a:pt x="13018" y="21600"/>
                  </a:lnTo>
                  <a:lnTo>
                    <a:pt x="10136" y="18942"/>
                  </a:lnTo>
                  <a:lnTo>
                    <a:pt x="13460" y="15726"/>
                  </a:lnTo>
                  <a:lnTo>
                    <a:pt x="13343" y="17284"/>
                  </a:lnTo>
                  <a:lnTo>
                    <a:pt x="13343" y="17284"/>
                  </a:lnTo>
                  <a:cubicBezTo>
                    <a:pt x="17556" y="15967"/>
                    <a:pt x="19833" y="11696"/>
                    <a:pt x="18429" y="7744"/>
                  </a:cubicBezTo>
                  <a:cubicBezTo>
                    <a:pt x="17025" y="3792"/>
                    <a:pt x="12471" y="1656"/>
                    <a:pt x="8257" y="2973"/>
                  </a:cubicBezTo>
                  <a:cubicBezTo>
                    <a:pt x="4973" y="4000"/>
                    <a:pt x="2758" y="6882"/>
                    <a:pt x="2758" y="10129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Internacio-…"/>
            <p:cNvSpPr txBox="1"/>
            <p:nvPr/>
          </p:nvSpPr>
          <p:spPr>
            <a:xfrm>
              <a:off x="416914" y="640731"/>
              <a:ext cx="3348532" cy="796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3970" tIns="13970" rIns="13970" bIns="13970" numCol="1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ts val="900"/>
                </a:spcBef>
                <a:defRPr sz="2200" b="1"/>
              </a:pPr>
              <a:r>
                <a:t>Internacio-</a:t>
              </a:r>
            </a:p>
            <a:p>
              <a:pPr algn="ctr" defTabSz="977900">
                <a:lnSpc>
                  <a:spcPct val="90000"/>
                </a:lnSpc>
                <a:spcBef>
                  <a:spcPts val="900"/>
                </a:spcBef>
                <a:defRPr sz="2200" b="1"/>
              </a:pPr>
              <a:r>
                <a:t>nalização</a:t>
              </a:r>
            </a:p>
          </p:txBody>
        </p:sp>
        <p:sp>
          <p:nvSpPr>
            <p:cNvPr id="141" name="Forma"/>
            <p:cNvSpPr/>
            <p:nvPr/>
          </p:nvSpPr>
          <p:spPr>
            <a:xfrm>
              <a:off x="383085" y="1388908"/>
              <a:ext cx="1774312" cy="221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0673" extrusionOk="0">
                  <a:moveTo>
                    <a:pt x="20455" y="2841"/>
                  </a:moveTo>
                  <a:lnTo>
                    <a:pt x="18291" y="4592"/>
                  </a:lnTo>
                  <a:lnTo>
                    <a:pt x="18291" y="4592"/>
                  </a:lnTo>
                  <a:cubicBezTo>
                    <a:pt x="14808" y="1773"/>
                    <a:pt x="9160" y="1772"/>
                    <a:pt x="5676" y="4590"/>
                  </a:cubicBezTo>
                  <a:cubicBezTo>
                    <a:pt x="2192" y="7409"/>
                    <a:pt x="2191" y="11979"/>
                    <a:pt x="5675" y="14798"/>
                  </a:cubicBezTo>
                  <a:cubicBezTo>
                    <a:pt x="6654" y="15591"/>
                    <a:pt x="7848" y="16188"/>
                    <a:pt x="9163" y="16542"/>
                  </a:cubicBezTo>
                  <a:lnTo>
                    <a:pt x="9032" y="15051"/>
                  </a:lnTo>
                  <a:lnTo>
                    <a:pt x="12719" y="18129"/>
                  </a:lnTo>
                  <a:lnTo>
                    <a:pt x="9523" y="20673"/>
                  </a:lnTo>
                  <a:lnTo>
                    <a:pt x="9391" y="19158"/>
                  </a:lnTo>
                  <a:cubicBezTo>
                    <a:pt x="2931" y="18000"/>
                    <a:pt x="-1145" y="12824"/>
                    <a:pt x="287" y="7598"/>
                  </a:cubicBezTo>
                  <a:cubicBezTo>
                    <a:pt x="1718" y="2371"/>
                    <a:pt x="8115" y="-927"/>
                    <a:pt x="14575" y="231"/>
                  </a:cubicBezTo>
                  <a:cubicBezTo>
                    <a:pt x="16802" y="631"/>
                    <a:pt x="18842" y="1536"/>
                    <a:pt x="20455" y="2841"/>
                  </a:cubicBezTo>
                  <a:close/>
                </a:path>
              </a:pathLst>
            </a:custGeom>
            <a:solidFill>
              <a:srgbClr val="30E845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Empode-…"/>
            <p:cNvSpPr txBox="1"/>
            <p:nvPr/>
          </p:nvSpPr>
          <p:spPr>
            <a:xfrm>
              <a:off x="0" y="2037898"/>
              <a:ext cx="2845014" cy="796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3970" tIns="13970" rIns="13970" bIns="13970" numCol="1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ts val="900"/>
                </a:spcBef>
                <a:defRPr sz="2200" b="1"/>
              </a:pPr>
              <a:r>
                <a:t>Empode-</a:t>
              </a:r>
            </a:p>
            <a:p>
              <a:pPr algn="ctr" defTabSz="977900">
                <a:lnSpc>
                  <a:spcPct val="90000"/>
                </a:lnSpc>
                <a:spcBef>
                  <a:spcPts val="900"/>
                </a:spcBef>
                <a:defRPr sz="2200" b="1"/>
              </a:pPr>
              <a:r>
                <a:t>ramento</a:t>
              </a:r>
            </a:p>
          </p:txBody>
        </p:sp>
        <p:sp>
          <p:nvSpPr>
            <p:cNvPr id="143" name="Forma"/>
            <p:cNvSpPr/>
            <p:nvPr/>
          </p:nvSpPr>
          <p:spPr>
            <a:xfrm>
              <a:off x="1057301" y="2775043"/>
              <a:ext cx="2076839" cy="207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19678" extrusionOk="0">
                  <a:moveTo>
                    <a:pt x="3014" y="2883"/>
                  </a:moveTo>
                  <a:cubicBezTo>
                    <a:pt x="7035" y="-960"/>
                    <a:pt x="13555" y="-961"/>
                    <a:pt x="17577" y="2881"/>
                  </a:cubicBezTo>
                  <a:cubicBezTo>
                    <a:pt x="21599" y="6722"/>
                    <a:pt x="21600" y="12952"/>
                    <a:pt x="17580" y="16795"/>
                  </a:cubicBezTo>
                  <a:cubicBezTo>
                    <a:pt x="13559" y="20638"/>
                    <a:pt x="7039" y="20639"/>
                    <a:pt x="3017" y="16797"/>
                  </a:cubicBezTo>
                  <a:cubicBezTo>
                    <a:pt x="1085" y="14952"/>
                    <a:pt x="0" y="12449"/>
                    <a:pt x="0" y="9839"/>
                  </a:cubicBezTo>
                  <a:lnTo>
                    <a:pt x="2624" y="9839"/>
                  </a:lnTo>
                  <a:cubicBezTo>
                    <a:pt x="2624" y="13889"/>
                    <a:pt x="6059" y="17172"/>
                    <a:pt x="10297" y="17172"/>
                  </a:cubicBezTo>
                  <a:cubicBezTo>
                    <a:pt x="14535" y="17172"/>
                    <a:pt x="17970" y="13889"/>
                    <a:pt x="17970" y="9839"/>
                  </a:cubicBezTo>
                  <a:cubicBezTo>
                    <a:pt x="17970" y="5789"/>
                    <a:pt x="14535" y="2506"/>
                    <a:pt x="10297" y="2506"/>
                  </a:cubicBezTo>
                  <a:cubicBezTo>
                    <a:pt x="8261" y="2506"/>
                    <a:pt x="6309" y="3279"/>
                    <a:pt x="4870" y="465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Transfor-…"/>
            <p:cNvSpPr txBox="1"/>
            <p:nvPr/>
          </p:nvSpPr>
          <p:spPr>
            <a:xfrm>
              <a:off x="583552" y="3437074"/>
              <a:ext cx="3021612" cy="796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3970" tIns="13970" rIns="13970" bIns="13970" numCol="1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ts val="900"/>
                </a:spcBef>
                <a:defRPr sz="2200" b="1"/>
              </a:pPr>
              <a:r>
                <a:t>Transfor-</a:t>
              </a:r>
            </a:p>
            <a:p>
              <a:pPr algn="ctr" defTabSz="977900">
                <a:lnSpc>
                  <a:spcPct val="90000"/>
                </a:lnSpc>
                <a:spcBef>
                  <a:spcPts val="900"/>
                </a:spcBef>
                <a:defRPr sz="2200" b="1"/>
              </a:pPr>
              <a:r>
                <a:t>mação</a:t>
              </a:r>
            </a:p>
          </p:txBody>
        </p:sp>
      </p:grpSp>
      <p:sp>
        <p:nvSpPr>
          <p:cNvPr id="146" name="CaixaDeTexto 3"/>
          <p:cNvSpPr txBox="1"/>
          <p:nvPr/>
        </p:nvSpPr>
        <p:spPr>
          <a:xfrm>
            <a:off x="1603717" y="5936565"/>
            <a:ext cx="730113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500" b="1">
                <a:solidFill>
                  <a:srgbClr val="FFFFFF"/>
                </a:solidFill>
              </a:defRPr>
            </a:lvl1pPr>
          </a:lstStyle>
          <a:p>
            <a:r>
              <a:t>Demandas contemporâneas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CaixaDeTexto 3"/>
          <p:cNvSpPr txBox="1"/>
          <p:nvPr/>
        </p:nvSpPr>
        <p:spPr>
          <a:xfrm>
            <a:off x="618978" y="5936565"/>
            <a:ext cx="828587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500" b="1">
                <a:solidFill>
                  <a:srgbClr val="FFFFFF"/>
                </a:solidFill>
              </a:defRPr>
            </a:lvl1pPr>
          </a:lstStyle>
          <a:p>
            <a:r>
              <a:t>Mundo do trabalho X formação</a:t>
            </a:r>
          </a:p>
        </p:txBody>
      </p:sp>
      <p:grpSp>
        <p:nvGrpSpPr>
          <p:cNvPr id="162" name="Diagrama 6"/>
          <p:cNvGrpSpPr/>
          <p:nvPr/>
        </p:nvGrpSpPr>
        <p:grpSpPr>
          <a:xfrm>
            <a:off x="1772374" y="215185"/>
            <a:ext cx="5490173" cy="5214560"/>
            <a:chOff x="0" y="0"/>
            <a:chExt cx="5490172" cy="5214559"/>
          </a:xfrm>
        </p:grpSpPr>
        <p:grpSp>
          <p:nvGrpSpPr>
            <p:cNvPr id="152" name="Grupo"/>
            <p:cNvGrpSpPr/>
            <p:nvPr/>
          </p:nvGrpSpPr>
          <p:grpSpPr>
            <a:xfrm>
              <a:off x="2085406" y="2357992"/>
              <a:ext cx="2900636" cy="2856568"/>
              <a:chOff x="0" y="0"/>
              <a:chExt cx="2900634" cy="2856567"/>
            </a:xfrm>
          </p:grpSpPr>
          <p:sp>
            <p:nvSpPr>
              <p:cNvPr id="150" name="Forma"/>
              <p:cNvSpPr/>
              <p:nvPr/>
            </p:nvSpPr>
            <p:spPr>
              <a:xfrm>
                <a:off x="0" y="0"/>
                <a:ext cx="2900636" cy="2856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5" y="3436"/>
                    </a:moveTo>
                    <a:lnTo>
                      <a:pt x="17071" y="1991"/>
                    </a:lnTo>
                    <a:lnTo>
                      <a:pt x="18427" y="3146"/>
                    </a:lnTo>
                    <a:lnTo>
                      <a:pt x="17319" y="5093"/>
                    </a:lnTo>
                    <a:lnTo>
                      <a:pt x="17319" y="5093"/>
                    </a:lnTo>
                    <a:cubicBezTo>
                      <a:pt x="18107" y="5992"/>
                      <a:pt x="18705" y="7045"/>
                      <a:pt x="19079" y="8187"/>
                    </a:cubicBezTo>
                    <a:lnTo>
                      <a:pt x="21293" y="8187"/>
                    </a:lnTo>
                    <a:lnTo>
                      <a:pt x="21600" y="9956"/>
                    </a:lnTo>
                    <a:lnTo>
                      <a:pt x="19519" y="10725"/>
                    </a:lnTo>
                    <a:cubicBezTo>
                      <a:pt x="19553" y="11927"/>
                      <a:pt x="19345" y="13125"/>
                      <a:pt x="18908" y="14243"/>
                    </a:cubicBezTo>
                    <a:lnTo>
                      <a:pt x="20605" y="15688"/>
                    </a:lnTo>
                    <a:lnTo>
                      <a:pt x="19720" y="17244"/>
                    </a:lnTo>
                    <a:lnTo>
                      <a:pt x="17639" y="16475"/>
                    </a:lnTo>
                    <a:lnTo>
                      <a:pt x="17639" y="16475"/>
                    </a:lnTo>
                    <a:cubicBezTo>
                      <a:pt x="16904" y="17418"/>
                      <a:pt x="15987" y="18200"/>
                      <a:pt x="14944" y="18771"/>
                    </a:cubicBezTo>
                    <a:lnTo>
                      <a:pt x="15329" y="20986"/>
                    </a:lnTo>
                    <a:lnTo>
                      <a:pt x="13666" y="21600"/>
                    </a:lnTo>
                    <a:lnTo>
                      <a:pt x="12559" y="19653"/>
                    </a:lnTo>
                    <a:lnTo>
                      <a:pt x="12559" y="19653"/>
                    </a:lnTo>
                    <a:cubicBezTo>
                      <a:pt x="11399" y="19895"/>
                      <a:pt x="10201" y="19895"/>
                      <a:pt x="9041" y="19653"/>
                    </a:cubicBezTo>
                    <a:lnTo>
                      <a:pt x="7934" y="21600"/>
                    </a:lnTo>
                    <a:lnTo>
                      <a:pt x="6271" y="20986"/>
                    </a:lnTo>
                    <a:lnTo>
                      <a:pt x="6656" y="18771"/>
                    </a:lnTo>
                    <a:lnTo>
                      <a:pt x="6656" y="18771"/>
                    </a:lnTo>
                    <a:cubicBezTo>
                      <a:pt x="5613" y="18200"/>
                      <a:pt x="4696" y="17418"/>
                      <a:pt x="3961" y="16475"/>
                    </a:cubicBezTo>
                    <a:lnTo>
                      <a:pt x="1880" y="17244"/>
                    </a:lnTo>
                    <a:lnTo>
                      <a:pt x="995" y="15688"/>
                    </a:lnTo>
                    <a:lnTo>
                      <a:pt x="2692" y="14243"/>
                    </a:lnTo>
                    <a:lnTo>
                      <a:pt x="2692" y="14243"/>
                    </a:lnTo>
                    <a:cubicBezTo>
                      <a:pt x="2255" y="13125"/>
                      <a:pt x="2047" y="11927"/>
                      <a:pt x="2081" y="10725"/>
                    </a:cubicBezTo>
                    <a:lnTo>
                      <a:pt x="0" y="9956"/>
                    </a:lnTo>
                    <a:lnTo>
                      <a:pt x="307" y="8187"/>
                    </a:lnTo>
                    <a:lnTo>
                      <a:pt x="2521" y="8187"/>
                    </a:lnTo>
                    <a:lnTo>
                      <a:pt x="2521" y="8187"/>
                    </a:lnTo>
                    <a:cubicBezTo>
                      <a:pt x="2895" y="7045"/>
                      <a:pt x="3493" y="5992"/>
                      <a:pt x="4281" y="5093"/>
                    </a:cubicBezTo>
                    <a:lnTo>
                      <a:pt x="3173" y="3146"/>
                    </a:lnTo>
                    <a:lnTo>
                      <a:pt x="4529" y="1991"/>
                    </a:lnTo>
                    <a:lnTo>
                      <a:pt x="6225" y="3436"/>
                    </a:lnTo>
                    <a:lnTo>
                      <a:pt x="6225" y="3436"/>
                    </a:lnTo>
                    <a:cubicBezTo>
                      <a:pt x="7234" y="2805"/>
                      <a:pt x="8359" y="2389"/>
                      <a:pt x="9531" y="2214"/>
                    </a:cubicBezTo>
                    <a:lnTo>
                      <a:pt x="9916" y="0"/>
                    </a:lnTo>
                    <a:lnTo>
                      <a:pt x="11684" y="0"/>
                    </a:lnTo>
                    <a:lnTo>
                      <a:pt x="12069" y="2214"/>
                    </a:lnTo>
                    <a:lnTo>
                      <a:pt x="12069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" name="Amplitude"/>
              <p:cNvSpPr txBox="1"/>
              <p:nvPr/>
            </p:nvSpPr>
            <p:spPr>
              <a:xfrm>
                <a:off x="574850" y="1226750"/>
                <a:ext cx="1750935" cy="3987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7940" tIns="27940" rIns="27940" bIns="27940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 b="1"/>
                </a:lvl1pPr>
              </a:lstStyle>
              <a:p>
                <a:r>
                  <a:t>Amplitude</a:t>
                </a:r>
              </a:p>
            </p:txBody>
          </p:sp>
        </p:grpSp>
        <p:grpSp>
          <p:nvGrpSpPr>
            <p:cNvPr id="155" name="Grupo"/>
            <p:cNvGrpSpPr/>
            <p:nvPr/>
          </p:nvGrpSpPr>
          <p:grpSpPr>
            <a:xfrm>
              <a:off x="474052" y="1678169"/>
              <a:ext cx="1917071" cy="2080139"/>
              <a:chOff x="0" y="0"/>
              <a:chExt cx="1917069" cy="2080137"/>
            </a:xfrm>
          </p:grpSpPr>
          <p:sp>
            <p:nvSpPr>
              <p:cNvPr id="153" name="Forma"/>
              <p:cNvSpPr/>
              <p:nvPr/>
            </p:nvSpPr>
            <p:spPr>
              <a:xfrm>
                <a:off x="0" y="0"/>
                <a:ext cx="1917071" cy="208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57" y="5344"/>
                    </a:moveTo>
                    <a:lnTo>
                      <a:pt x="20297" y="4360"/>
                    </a:lnTo>
                    <a:lnTo>
                      <a:pt x="21600" y="6440"/>
                    </a:lnTo>
                    <a:lnTo>
                      <a:pt x="18906" y="8774"/>
                    </a:lnTo>
                    <a:cubicBezTo>
                      <a:pt x="19296" y="10101"/>
                      <a:pt x="19296" y="11499"/>
                      <a:pt x="18906" y="12826"/>
                    </a:cubicBezTo>
                    <a:lnTo>
                      <a:pt x="21600" y="15160"/>
                    </a:lnTo>
                    <a:lnTo>
                      <a:pt x="20297" y="17240"/>
                    </a:lnTo>
                    <a:lnTo>
                      <a:pt x="16757" y="16256"/>
                    </a:lnTo>
                    <a:lnTo>
                      <a:pt x="16757" y="16256"/>
                    </a:lnTo>
                    <a:cubicBezTo>
                      <a:pt x="15705" y="17232"/>
                      <a:pt x="14391" y="17931"/>
                      <a:pt x="12949" y="18283"/>
                    </a:cubicBezTo>
                    <a:lnTo>
                      <a:pt x="12103" y="21600"/>
                    </a:lnTo>
                    <a:lnTo>
                      <a:pt x="9497" y="21600"/>
                    </a:lnTo>
                    <a:lnTo>
                      <a:pt x="8651" y="18283"/>
                    </a:lnTo>
                    <a:lnTo>
                      <a:pt x="8651" y="18283"/>
                    </a:lnTo>
                    <a:cubicBezTo>
                      <a:pt x="7209" y="17931"/>
                      <a:pt x="5895" y="17232"/>
                      <a:pt x="4843" y="16256"/>
                    </a:cubicBezTo>
                    <a:lnTo>
                      <a:pt x="1303" y="17240"/>
                    </a:lnTo>
                    <a:lnTo>
                      <a:pt x="0" y="15160"/>
                    </a:lnTo>
                    <a:lnTo>
                      <a:pt x="2694" y="12826"/>
                    </a:lnTo>
                    <a:lnTo>
                      <a:pt x="2694" y="12826"/>
                    </a:lnTo>
                    <a:cubicBezTo>
                      <a:pt x="2304" y="11499"/>
                      <a:pt x="2304" y="10101"/>
                      <a:pt x="2694" y="8774"/>
                    </a:cubicBezTo>
                    <a:lnTo>
                      <a:pt x="0" y="6440"/>
                    </a:lnTo>
                    <a:lnTo>
                      <a:pt x="1303" y="4360"/>
                    </a:lnTo>
                    <a:lnTo>
                      <a:pt x="4843" y="5344"/>
                    </a:lnTo>
                    <a:lnTo>
                      <a:pt x="4843" y="5344"/>
                    </a:lnTo>
                    <a:cubicBezTo>
                      <a:pt x="5895" y="4368"/>
                      <a:pt x="7209" y="3669"/>
                      <a:pt x="8651" y="3317"/>
                    </a:cubicBezTo>
                    <a:lnTo>
                      <a:pt x="9497" y="0"/>
                    </a:lnTo>
                    <a:lnTo>
                      <a:pt x="12103" y="0"/>
                    </a:lnTo>
                    <a:lnTo>
                      <a:pt x="12949" y="3317"/>
                    </a:lnTo>
                    <a:lnTo>
                      <a:pt x="12949" y="3317"/>
                    </a:lnTo>
                    <a:cubicBezTo>
                      <a:pt x="14391" y="3669"/>
                      <a:pt x="15705" y="4368"/>
                      <a:pt x="16757" y="5344"/>
                    </a:cubicBezTo>
                    <a:close/>
                  </a:path>
                </a:pathLst>
              </a:custGeom>
              <a:solidFill>
                <a:srgbClr val="30E845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 sz="2200" b="1"/>
                </a:pPr>
                <a:endParaRPr/>
              </a:p>
            </p:txBody>
          </p:sp>
          <p:sp>
            <p:nvSpPr>
              <p:cNvPr id="154" name="Diversi-dade"/>
              <p:cNvSpPr txBox="1"/>
              <p:nvPr/>
            </p:nvSpPr>
            <p:spPr>
              <a:xfrm>
                <a:off x="429828" y="686373"/>
                <a:ext cx="1057413" cy="707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7940" tIns="27940" rIns="27940" bIns="27940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 b="1"/>
                </a:lvl1pPr>
              </a:lstStyle>
              <a:p>
                <a:r>
                  <a:t>Diversi-dade</a:t>
                </a:r>
              </a:p>
            </p:txBody>
          </p:sp>
        </p:grpSp>
        <p:grpSp>
          <p:nvGrpSpPr>
            <p:cNvPr id="158" name="Grupo"/>
            <p:cNvGrpSpPr/>
            <p:nvPr/>
          </p:nvGrpSpPr>
          <p:grpSpPr>
            <a:xfrm>
              <a:off x="1433036" y="0"/>
              <a:ext cx="2341838" cy="2454815"/>
              <a:chOff x="0" y="0"/>
              <a:chExt cx="2341837" cy="2454814"/>
            </a:xfrm>
          </p:grpSpPr>
          <p:sp>
            <p:nvSpPr>
              <p:cNvPr id="156" name="Forma"/>
              <p:cNvSpPr/>
              <p:nvPr/>
            </p:nvSpPr>
            <p:spPr>
              <a:xfrm rot="20700000">
                <a:off x="231749" y="208351"/>
                <a:ext cx="1878339" cy="2038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57" y="5344"/>
                    </a:moveTo>
                    <a:lnTo>
                      <a:pt x="20297" y="4360"/>
                    </a:lnTo>
                    <a:lnTo>
                      <a:pt x="21600" y="6440"/>
                    </a:lnTo>
                    <a:lnTo>
                      <a:pt x="18906" y="8774"/>
                    </a:lnTo>
                    <a:cubicBezTo>
                      <a:pt x="19296" y="10101"/>
                      <a:pt x="19296" y="11499"/>
                      <a:pt x="18906" y="12826"/>
                    </a:cubicBezTo>
                    <a:lnTo>
                      <a:pt x="21600" y="15160"/>
                    </a:lnTo>
                    <a:lnTo>
                      <a:pt x="20297" y="17240"/>
                    </a:lnTo>
                    <a:lnTo>
                      <a:pt x="16757" y="16256"/>
                    </a:lnTo>
                    <a:lnTo>
                      <a:pt x="16757" y="16256"/>
                    </a:lnTo>
                    <a:cubicBezTo>
                      <a:pt x="15705" y="17232"/>
                      <a:pt x="14391" y="17931"/>
                      <a:pt x="12949" y="18283"/>
                    </a:cubicBezTo>
                    <a:lnTo>
                      <a:pt x="12103" y="21600"/>
                    </a:lnTo>
                    <a:lnTo>
                      <a:pt x="9497" y="21600"/>
                    </a:lnTo>
                    <a:lnTo>
                      <a:pt x="8651" y="18283"/>
                    </a:lnTo>
                    <a:lnTo>
                      <a:pt x="8651" y="18283"/>
                    </a:lnTo>
                    <a:cubicBezTo>
                      <a:pt x="7209" y="17931"/>
                      <a:pt x="5895" y="17232"/>
                      <a:pt x="4843" y="16256"/>
                    </a:cubicBezTo>
                    <a:lnTo>
                      <a:pt x="1303" y="17240"/>
                    </a:lnTo>
                    <a:lnTo>
                      <a:pt x="0" y="15160"/>
                    </a:lnTo>
                    <a:lnTo>
                      <a:pt x="2694" y="12826"/>
                    </a:lnTo>
                    <a:lnTo>
                      <a:pt x="2694" y="12826"/>
                    </a:lnTo>
                    <a:cubicBezTo>
                      <a:pt x="2304" y="11499"/>
                      <a:pt x="2304" y="10101"/>
                      <a:pt x="2694" y="8774"/>
                    </a:cubicBezTo>
                    <a:lnTo>
                      <a:pt x="0" y="6440"/>
                    </a:lnTo>
                    <a:lnTo>
                      <a:pt x="1303" y="4360"/>
                    </a:lnTo>
                    <a:lnTo>
                      <a:pt x="4843" y="5344"/>
                    </a:lnTo>
                    <a:lnTo>
                      <a:pt x="4843" y="5344"/>
                    </a:lnTo>
                    <a:cubicBezTo>
                      <a:pt x="5895" y="4368"/>
                      <a:pt x="7209" y="3669"/>
                      <a:pt x="8651" y="3317"/>
                    </a:cubicBezTo>
                    <a:lnTo>
                      <a:pt x="9497" y="0"/>
                    </a:lnTo>
                    <a:lnTo>
                      <a:pt x="12103" y="0"/>
                    </a:lnTo>
                    <a:lnTo>
                      <a:pt x="12949" y="3317"/>
                    </a:lnTo>
                    <a:lnTo>
                      <a:pt x="12949" y="3317"/>
                    </a:lnTo>
                    <a:cubicBezTo>
                      <a:pt x="14391" y="3669"/>
                      <a:pt x="15705" y="4368"/>
                      <a:pt x="16757" y="53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 sz="2200" b="1"/>
                </a:pPr>
                <a:endParaRPr/>
              </a:p>
            </p:txBody>
          </p:sp>
          <p:sp>
            <p:nvSpPr>
              <p:cNvPr id="157" name="Instabili-dade"/>
              <p:cNvSpPr txBox="1"/>
              <p:nvPr/>
            </p:nvSpPr>
            <p:spPr>
              <a:xfrm>
                <a:off x="585234" y="873712"/>
                <a:ext cx="1171368" cy="707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7940" tIns="27940" rIns="27940" bIns="27940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 b="1"/>
                </a:lvl1pPr>
              </a:lstStyle>
              <a:p>
                <a:r>
                  <a:t>Instabili-dade</a:t>
                </a:r>
              </a:p>
            </p:txBody>
          </p:sp>
        </p:grpSp>
        <p:sp>
          <p:nvSpPr>
            <p:cNvPr id="159" name="Forma"/>
            <p:cNvSpPr/>
            <p:nvPr/>
          </p:nvSpPr>
          <p:spPr>
            <a:xfrm>
              <a:off x="3536927" y="2013430"/>
              <a:ext cx="1953246" cy="303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0929" extrusionOk="0">
                  <a:moveTo>
                    <a:pt x="0" y="77"/>
                  </a:moveTo>
                  <a:lnTo>
                    <a:pt x="0" y="77"/>
                  </a:lnTo>
                  <a:cubicBezTo>
                    <a:pt x="10420" y="-671"/>
                    <a:pt x="19816" y="4120"/>
                    <a:pt x="20987" y="10778"/>
                  </a:cubicBezTo>
                  <a:cubicBezTo>
                    <a:pt x="21600" y="14265"/>
                    <a:pt x="19820" y="17751"/>
                    <a:pt x="16107" y="20336"/>
                  </a:cubicBezTo>
                  <a:lnTo>
                    <a:pt x="16963" y="20929"/>
                  </a:lnTo>
                  <a:lnTo>
                    <a:pt x="14356" y="20600"/>
                  </a:lnTo>
                  <a:lnTo>
                    <a:pt x="13958" y="18849"/>
                  </a:lnTo>
                  <a:lnTo>
                    <a:pt x="14814" y="19442"/>
                  </a:lnTo>
                  <a:lnTo>
                    <a:pt x="14814" y="19442"/>
                  </a:lnTo>
                  <a:cubicBezTo>
                    <a:pt x="21131" y="14962"/>
                    <a:pt x="20569" y="8058"/>
                    <a:pt x="13558" y="4021"/>
                  </a:cubicBezTo>
                  <a:cubicBezTo>
                    <a:pt x="9927" y="1931"/>
                    <a:pt x="5069" y="934"/>
                    <a:pt x="212" y="128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Forma"/>
            <p:cNvSpPr/>
            <p:nvPr/>
          </p:nvSpPr>
          <p:spPr>
            <a:xfrm>
              <a:off x="0" y="1390843"/>
              <a:ext cx="939710" cy="139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41" y="0"/>
                  </a:moveTo>
                  <a:lnTo>
                    <a:pt x="21600" y="2509"/>
                  </a:lnTo>
                  <a:lnTo>
                    <a:pt x="21600" y="2509"/>
                  </a:lnTo>
                  <a:cubicBezTo>
                    <a:pt x="11798" y="5271"/>
                    <a:pt x="5742" y="11963"/>
                    <a:pt x="6593" y="19095"/>
                  </a:cubicBezTo>
                  <a:lnTo>
                    <a:pt x="9206" y="18710"/>
                  </a:lnTo>
                  <a:lnTo>
                    <a:pt x="5109" y="21600"/>
                  </a:lnTo>
                  <a:lnTo>
                    <a:pt x="0" y="20067"/>
                  </a:lnTo>
                  <a:lnTo>
                    <a:pt x="2616" y="19681"/>
                  </a:lnTo>
                  <a:lnTo>
                    <a:pt x="2616" y="19681"/>
                  </a:lnTo>
                  <a:cubicBezTo>
                    <a:pt x="1369" y="11255"/>
                    <a:pt x="8440" y="3268"/>
                    <a:pt x="20041" y="0"/>
                  </a:cubicBezTo>
                  <a:close/>
                </a:path>
              </a:pathLst>
            </a:custGeom>
            <a:solidFill>
              <a:srgbClr val="30E84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Forma"/>
            <p:cNvSpPr/>
            <p:nvPr/>
          </p:nvSpPr>
          <p:spPr>
            <a:xfrm>
              <a:off x="1195038" y="193311"/>
              <a:ext cx="546730" cy="111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extrusionOk="0">
                  <a:moveTo>
                    <a:pt x="183" y="21600"/>
                  </a:moveTo>
                  <a:lnTo>
                    <a:pt x="183" y="21600"/>
                  </a:lnTo>
                  <a:cubicBezTo>
                    <a:pt x="-1018" y="14315"/>
                    <a:pt x="3721" y="7101"/>
                    <a:pt x="13258" y="1696"/>
                  </a:cubicBezTo>
                  <a:lnTo>
                    <a:pt x="10348" y="0"/>
                  </a:lnTo>
                  <a:lnTo>
                    <a:pt x="19330" y="999"/>
                  </a:lnTo>
                  <a:lnTo>
                    <a:pt x="20582" y="5964"/>
                  </a:lnTo>
                  <a:lnTo>
                    <a:pt x="17674" y="4269"/>
                  </a:lnTo>
                  <a:lnTo>
                    <a:pt x="17674" y="4269"/>
                  </a:lnTo>
                  <a:cubicBezTo>
                    <a:pt x="9688" y="8944"/>
                    <a:pt x="5750" y="15100"/>
                    <a:pt x="6774" y="21311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aixaDeTexto 3"/>
          <p:cNvSpPr txBox="1"/>
          <p:nvPr/>
        </p:nvSpPr>
        <p:spPr>
          <a:xfrm>
            <a:off x="1603717" y="5936565"/>
            <a:ext cx="730113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500" b="1">
                <a:solidFill>
                  <a:srgbClr val="FFFFFF"/>
                </a:solidFill>
              </a:defRPr>
            </a:lvl1pPr>
          </a:lstStyle>
          <a:p>
            <a:r>
              <a:t>Perfil do estudante adulto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75003750"/>
              </p:ext>
            </p:extLst>
          </p:nvPr>
        </p:nvGraphicFramePr>
        <p:xfrm>
          <a:off x="1524000" y="500063"/>
          <a:ext cx="6719888" cy="496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163</Words>
  <Application>Microsoft Office PowerPoint</Application>
  <PresentationFormat>Apresentação na tela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Dayse.Rosa</dc:creator>
  <cp:lastModifiedBy>selena castelão rivas</cp:lastModifiedBy>
  <cp:revision>11</cp:revision>
  <dcterms:modified xsi:type="dcterms:W3CDTF">2018-01-25T10:34:11Z</dcterms:modified>
</cp:coreProperties>
</file>