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DE2B1-4E26-4310-9E96-DEE06696D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B4B3AB9-9390-4E0A-910D-F5CF3E114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90C74D-2753-49A6-A804-40A7E1DB4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9E096B-1C70-49D5-A224-C9D7C4EE1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04079-0F59-478A-92FF-270FC2C3A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21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3D0649-3B1E-4FCB-9289-C1ECA65B9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C569EB-3949-4C57-A955-2138750DA6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DBEC99-A5F7-4EE0-A235-B01A6DB9E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9A19F3A-23B3-48FA-83B0-CDBE5BBFC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AAC229-486A-489A-BB4B-1A2F2B924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7952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921385F-22F3-454A-B21B-5BE801A8E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F9AAD59-0201-430A-A986-A4F4CA6F88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4F98E15-D69C-4870-83C9-B59089308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8C38A6C-B511-42D1-A2DE-D2B7B94F7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F95207-B7C0-419C-9ACE-DC55ECC5F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422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541327-B789-4974-BD4F-F3148D92E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9539AD-ADB0-4813-ADDA-3EB568EE5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8D75767-DE0F-4A80-A2E3-6812DB0BC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9353DC-4F0C-4F43-9B42-185C4FD61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685AE90-D584-4187-A1AB-6AD04DBC3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1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63B01D-45DF-4A22-A716-81BE96115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2CF3F9-8FF4-4A09-BE54-0C8854AEA2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2B607E-1719-4E34-AF59-98F8335E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1F1727-14D5-4548-BDA2-AE036F7C6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AA673F-9C67-4CF3-BCC9-D59B750DC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170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BB3D9-395A-48DB-941D-5385C4A03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343B70-BDA5-49EF-8136-7573F6F6D3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46FE82B-3EA8-4FE0-8328-D9B9565D3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9D2CF6B-7BC9-4256-9707-02FEA1680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4B5146C-97F6-4CD0-89A9-FA31C654E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C3FAE2-3489-4EA7-B0E8-B04F81DF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42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7D647B-46A6-42AC-972A-919FB2647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E8FA4D1-3012-4B76-82BB-44169ACE6F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D543EBE-1E92-4BF2-8D7C-423F407CA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CF57649-37CC-4978-A53B-FC7784A113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7980071-38C4-496B-92D1-5F9E8467C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B865040-EFA1-49FB-B417-CD65DEC0C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1E6006F-1997-4463-898E-EB52C63BA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70DDEB4-9327-4722-B393-E9C5B6F28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04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C76986-F29A-49C4-83FB-9DF9777F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2A39975-D327-4F86-91A0-E9E5EF9E3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D31324-DFF9-4FAA-9737-FC6AACA20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11B541-10BD-4BFE-AAC2-3B6050D3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38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A054AC4-E947-4BD7-8572-38FFA730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6401946-4788-4BA3-B5E0-1A4A09BB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9B91CC-4967-4441-A86B-C2B2F6F9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378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682E78-0D3D-4597-BB21-C02501A03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F90873-5953-4EFF-97EF-2347419E77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C28DDF0-4764-4822-91E0-B5B1AA7732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B98743-CFE9-4A49-BBA1-FFE70BA5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2A3364-AA4B-4236-BC50-1473B70F5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D54654-1560-4E3C-82A3-28388C9DB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29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14E3A4-1000-4757-993A-4550788A3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8604C0A-3A6C-47AF-B6EF-726213159D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BF30AA7-EA53-4F5D-A4D6-DC54A1E36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3945613-63DA-42ED-9A20-5834462C4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13E9D4-87A7-4F38-82CF-A33C3ED25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9BADAE8-5E4B-4E45-87CA-8CAD2E049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931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CB9097A-A2A1-4F1C-A841-90A342886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8824AE-16E1-41FB-ACFC-CD731B98D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09DC0CA-D305-41FB-8DA7-33EF71EA8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22EDC-5950-41C1-839D-33E68F3AE5EA}" type="datetimeFigureOut">
              <a:rPr lang="pt-BR" smtClean="0"/>
              <a:t>21/01/2020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EE2FCF4-4FA3-4DB3-9B0D-95494627C8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2520879-4B78-4B3A-B70C-8796E090C3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C8A1-6AF7-44C4-97F8-79D77E9D112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34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lego, comida&#10;&#10;Descrição gerada automaticamente">
            <a:extLst>
              <a:ext uri="{FF2B5EF4-FFF2-40B4-BE49-F238E27FC236}">
                <a16:creationId xmlns:a16="http://schemas.microsoft.com/office/drawing/2014/main" id="{5E11B933-185C-4806-8166-26F032E5D3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86" b="208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8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lego, brinquedo&#10;&#10;Descrição gerada automaticamente">
            <a:extLst>
              <a:ext uri="{FF2B5EF4-FFF2-40B4-BE49-F238E27FC236}">
                <a16:creationId xmlns:a16="http://schemas.microsoft.com/office/drawing/2014/main" id="{1E05576D-931F-4F67-A3A8-B6FCA3E3BA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13" name="Freeform: Shape 7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467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7550F7DD-4C39-4ADD-BE3B-80B78AA2DF2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12191980" cy="6857989"/>
          </a:xfrm>
          <a:prstGeom prst="rect">
            <a:avLst/>
          </a:prstGeom>
        </p:spPr>
      </p:pic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93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Uma imagem contendo foto, janela, pessoas, velho&#10;&#10;Descrição gerada automaticamente">
            <a:extLst>
              <a:ext uri="{FF2B5EF4-FFF2-40B4-BE49-F238E27FC236}">
                <a16:creationId xmlns:a16="http://schemas.microsoft.com/office/drawing/2014/main" id="{56463266-D48E-4416-91D0-1021C0AB211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259" b="37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64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527A98A-557F-4ECD-B0DA-0BBF25CF01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347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selena castelão rivas</dc:creator>
  <cp:lastModifiedBy>selena castelão rivas</cp:lastModifiedBy>
  <cp:revision>2</cp:revision>
  <dcterms:created xsi:type="dcterms:W3CDTF">2020-01-21T13:59:51Z</dcterms:created>
  <dcterms:modified xsi:type="dcterms:W3CDTF">2020-01-21T14:01:11Z</dcterms:modified>
</cp:coreProperties>
</file>