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3" autoAdjust="0"/>
  </p:normalViewPr>
  <p:slideViewPr>
    <p:cSldViewPr>
      <p:cViewPr varScale="1">
        <p:scale>
          <a:sx n="36" d="100"/>
          <a:sy n="36" d="100"/>
        </p:scale>
        <p:origin x="106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9000"/>
          </a:blip>
          <a:srcRect/>
          <a:stretch>
            <a:fillRect/>
          </a:stretch>
        </p:blipFill>
        <p:spPr>
          <a:xfrm>
            <a:off x="0" y="1245870"/>
            <a:ext cx="18288000" cy="779526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362294" y="828379"/>
            <a:ext cx="10712946" cy="6895179"/>
            <a:chOff x="0" y="0"/>
            <a:chExt cx="5513070" cy="3548380"/>
          </a:xfrm>
        </p:grpSpPr>
        <p:sp>
          <p:nvSpPr>
            <p:cNvPr id="4" name="Freeform 4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3"/>
              <a:stretch>
                <a:fillRect l="-23" t="-1763" b="-1775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80665" y="290937"/>
            <a:ext cx="4863081" cy="9622441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326" t="3013" r="-2375" b="291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193708" y="505998"/>
            <a:ext cx="4687490" cy="9275004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326" t="3013" r="-2375" b="291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731097" y="393263"/>
            <a:ext cx="4801440" cy="9500474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326" t="3013" r="-2375" b="291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419930" y="402819"/>
            <a:ext cx="4748956" cy="9396625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326" t="3013" r="-2375" b="291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437057" y="427996"/>
            <a:ext cx="4814257" cy="9525836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326" t="3013" r="-2375" b="291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20043" y="347285"/>
            <a:ext cx="4847913" cy="9592430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326" t="3013" r="-2375" b="291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selena castelão rivas</cp:lastModifiedBy>
  <cp:revision>1</cp:revision>
  <dcterms:created xsi:type="dcterms:W3CDTF">2006-08-16T00:00:00Z</dcterms:created>
  <dcterms:modified xsi:type="dcterms:W3CDTF">2020-01-28T11:00:46Z</dcterms:modified>
  <dc:identifier>DADyHMjT7oE</dc:identifier>
</cp:coreProperties>
</file>